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9"/>
  </p:notesMasterIdLst>
  <p:handoutMasterIdLst>
    <p:handoutMasterId r:id="rId20"/>
  </p:handoutMasterIdLst>
  <p:sldIdLst>
    <p:sldId id="263" r:id="rId2"/>
    <p:sldId id="523" r:id="rId3"/>
    <p:sldId id="524" r:id="rId4"/>
    <p:sldId id="527" r:id="rId5"/>
    <p:sldId id="526" r:id="rId6"/>
    <p:sldId id="528" r:id="rId7"/>
    <p:sldId id="532" r:id="rId8"/>
    <p:sldId id="533" r:id="rId9"/>
    <p:sldId id="534" r:id="rId10"/>
    <p:sldId id="537" r:id="rId11"/>
    <p:sldId id="536" r:id="rId12"/>
    <p:sldId id="538" r:id="rId13"/>
    <p:sldId id="539" r:id="rId14"/>
    <p:sldId id="540" r:id="rId15"/>
    <p:sldId id="541" r:id="rId16"/>
    <p:sldId id="542" r:id="rId17"/>
    <p:sldId id="464" r:id="rId18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86" d="100"/>
          <a:sy n="86" d="100"/>
        </p:scale>
        <p:origin x="-233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932"/>
        <p:guide pos="221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77C924-3391-4E40-8201-BA82D9C69122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53ED65CC-0ECD-41CE-8B37-74EC4414DC94}">
      <dgm:prSet phldrT="[Text]"/>
      <dgm:spPr/>
      <dgm:t>
        <a:bodyPr/>
        <a:lstStyle/>
        <a:p>
          <a:r>
            <a:rPr lang="en-US" dirty="0" smtClean="0"/>
            <a:t>Psychology</a:t>
          </a:r>
          <a:endParaRPr lang="th-TH" dirty="0"/>
        </a:p>
      </dgm:t>
    </dgm:pt>
    <dgm:pt modelId="{F3DA1F64-1B2C-4E32-957A-D0F8CA86AE0A}" type="parTrans" cxnId="{19031D52-17E9-4853-9AC5-4359A738459A}">
      <dgm:prSet/>
      <dgm:spPr/>
      <dgm:t>
        <a:bodyPr/>
        <a:lstStyle/>
        <a:p>
          <a:endParaRPr lang="th-TH"/>
        </a:p>
      </dgm:t>
    </dgm:pt>
    <dgm:pt modelId="{D94AF239-3FBF-4C2A-852C-DFE94954C3FC}" type="sibTrans" cxnId="{19031D52-17E9-4853-9AC5-4359A738459A}">
      <dgm:prSet/>
      <dgm:spPr/>
      <dgm:t>
        <a:bodyPr/>
        <a:lstStyle/>
        <a:p>
          <a:endParaRPr lang="th-TH"/>
        </a:p>
      </dgm:t>
    </dgm:pt>
    <dgm:pt modelId="{8BED6A8B-8463-4480-81C6-5042FD24C461}">
      <dgm:prSet phldrT="[Text]"/>
      <dgm:spPr/>
      <dgm:t>
        <a:bodyPr/>
        <a:lstStyle/>
        <a:p>
          <a:r>
            <a:rPr lang="en-US" dirty="0" smtClean="0"/>
            <a:t>Anthropology</a:t>
          </a:r>
          <a:endParaRPr lang="th-TH" dirty="0"/>
        </a:p>
      </dgm:t>
    </dgm:pt>
    <dgm:pt modelId="{76F065C1-7B8E-48C9-86C7-579F84B60CAF}" type="parTrans" cxnId="{E3A938EA-239E-49C5-94E3-CC80111932CA}">
      <dgm:prSet/>
      <dgm:spPr/>
      <dgm:t>
        <a:bodyPr/>
        <a:lstStyle/>
        <a:p>
          <a:endParaRPr lang="th-TH"/>
        </a:p>
      </dgm:t>
    </dgm:pt>
    <dgm:pt modelId="{BE6CDF14-97D0-4781-AD58-A17E95426420}" type="sibTrans" cxnId="{E3A938EA-239E-49C5-94E3-CC80111932CA}">
      <dgm:prSet/>
      <dgm:spPr/>
      <dgm:t>
        <a:bodyPr/>
        <a:lstStyle/>
        <a:p>
          <a:endParaRPr lang="th-TH"/>
        </a:p>
      </dgm:t>
    </dgm:pt>
    <dgm:pt modelId="{3D35870C-8D8D-42FE-8B4E-4C54544830AF}">
      <dgm:prSet phldrT="[Text]"/>
      <dgm:spPr/>
      <dgm:t>
        <a:bodyPr/>
        <a:lstStyle/>
        <a:p>
          <a:r>
            <a:rPr lang="en-US" dirty="0" smtClean="0"/>
            <a:t>Sociology</a:t>
          </a:r>
          <a:endParaRPr lang="th-TH" dirty="0"/>
        </a:p>
      </dgm:t>
    </dgm:pt>
    <dgm:pt modelId="{131175CC-86F8-4721-856A-0B88986EACA7}" type="parTrans" cxnId="{A04F23AA-C976-490C-A986-D65AEF70C013}">
      <dgm:prSet/>
      <dgm:spPr/>
      <dgm:t>
        <a:bodyPr/>
        <a:lstStyle/>
        <a:p>
          <a:endParaRPr lang="th-TH"/>
        </a:p>
      </dgm:t>
    </dgm:pt>
    <dgm:pt modelId="{D299697F-60C2-4FD1-BEED-FE1F9208AD59}" type="sibTrans" cxnId="{A04F23AA-C976-490C-A986-D65AEF70C013}">
      <dgm:prSet/>
      <dgm:spPr/>
      <dgm:t>
        <a:bodyPr/>
        <a:lstStyle/>
        <a:p>
          <a:endParaRPr lang="th-TH"/>
        </a:p>
      </dgm:t>
    </dgm:pt>
    <dgm:pt modelId="{40951788-2D85-42C0-B2B7-FC551922F5BD}" type="pres">
      <dgm:prSet presAssocID="{8E77C924-3391-4E40-8201-BA82D9C69122}" presName="compositeShape" presStyleCnt="0">
        <dgm:presLayoutVars>
          <dgm:chMax val="7"/>
          <dgm:dir/>
          <dgm:resizeHandles val="exact"/>
        </dgm:presLayoutVars>
      </dgm:prSet>
      <dgm:spPr/>
    </dgm:pt>
    <dgm:pt modelId="{5CB65EC1-48D6-468C-9763-FCACCB91F219}" type="pres">
      <dgm:prSet presAssocID="{53ED65CC-0ECD-41CE-8B37-74EC4414DC94}" presName="circ1" presStyleLbl="vennNode1" presStyleIdx="0" presStyleCnt="3"/>
      <dgm:spPr/>
      <dgm:t>
        <a:bodyPr/>
        <a:lstStyle/>
        <a:p>
          <a:endParaRPr lang="th-TH"/>
        </a:p>
      </dgm:t>
    </dgm:pt>
    <dgm:pt modelId="{8318CF6F-683B-4A58-8EB6-5A8BA05B7947}" type="pres">
      <dgm:prSet presAssocID="{53ED65CC-0ECD-41CE-8B37-74EC4414DC9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7FAF876-991F-421D-869E-980D10DBD039}" type="pres">
      <dgm:prSet presAssocID="{8BED6A8B-8463-4480-81C6-5042FD24C461}" presName="circ2" presStyleLbl="vennNode1" presStyleIdx="1" presStyleCnt="3"/>
      <dgm:spPr/>
      <dgm:t>
        <a:bodyPr/>
        <a:lstStyle/>
        <a:p>
          <a:endParaRPr lang="th-TH"/>
        </a:p>
      </dgm:t>
    </dgm:pt>
    <dgm:pt modelId="{36FD9CE3-8E95-4D0E-819B-2AD9A2DF1E9B}" type="pres">
      <dgm:prSet presAssocID="{8BED6A8B-8463-4480-81C6-5042FD24C46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75998C9-1B36-4A24-AF5E-1838882F5C23}" type="pres">
      <dgm:prSet presAssocID="{3D35870C-8D8D-42FE-8B4E-4C54544830AF}" presName="circ3" presStyleLbl="vennNode1" presStyleIdx="2" presStyleCnt="3"/>
      <dgm:spPr/>
      <dgm:t>
        <a:bodyPr/>
        <a:lstStyle/>
        <a:p>
          <a:endParaRPr lang="th-TH"/>
        </a:p>
      </dgm:t>
    </dgm:pt>
    <dgm:pt modelId="{1944F17D-23B2-421B-9AFC-CC9D19F4FB20}" type="pres">
      <dgm:prSet presAssocID="{3D35870C-8D8D-42FE-8B4E-4C54544830A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E3A938EA-239E-49C5-94E3-CC80111932CA}" srcId="{8E77C924-3391-4E40-8201-BA82D9C69122}" destId="{8BED6A8B-8463-4480-81C6-5042FD24C461}" srcOrd="1" destOrd="0" parTransId="{76F065C1-7B8E-48C9-86C7-579F84B60CAF}" sibTransId="{BE6CDF14-97D0-4781-AD58-A17E95426420}"/>
    <dgm:cxn modelId="{40E60060-7DB1-4DCC-9918-8D5100968210}" type="presOf" srcId="{53ED65CC-0ECD-41CE-8B37-74EC4414DC94}" destId="{5CB65EC1-48D6-468C-9763-FCACCB91F219}" srcOrd="0" destOrd="0" presId="urn:microsoft.com/office/officeart/2005/8/layout/venn1"/>
    <dgm:cxn modelId="{29B24D98-3E15-4D79-A17A-9A8FFAA3DB28}" type="presOf" srcId="{8BED6A8B-8463-4480-81C6-5042FD24C461}" destId="{77FAF876-991F-421D-869E-980D10DBD039}" srcOrd="0" destOrd="0" presId="urn:microsoft.com/office/officeart/2005/8/layout/venn1"/>
    <dgm:cxn modelId="{49450617-1442-45D4-A498-718B874CF1A7}" type="presOf" srcId="{3D35870C-8D8D-42FE-8B4E-4C54544830AF}" destId="{1944F17D-23B2-421B-9AFC-CC9D19F4FB20}" srcOrd="1" destOrd="0" presId="urn:microsoft.com/office/officeart/2005/8/layout/venn1"/>
    <dgm:cxn modelId="{4071E802-B66D-4B38-8A9F-0C7549202F82}" type="presOf" srcId="{8E77C924-3391-4E40-8201-BA82D9C69122}" destId="{40951788-2D85-42C0-B2B7-FC551922F5BD}" srcOrd="0" destOrd="0" presId="urn:microsoft.com/office/officeart/2005/8/layout/venn1"/>
    <dgm:cxn modelId="{A04F23AA-C976-490C-A986-D65AEF70C013}" srcId="{8E77C924-3391-4E40-8201-BA82D9C69122}" destId="{3D35870C-8D8D-42FE-8B4E-4C54544830AF}" srcOrd="2" destOrd="0" parTransId="{131175CC-86F8-4721-856A-0B88986EACA7}" sibTransId="{D299697F-60C2-4FD1-BEED-FE1F9208AD59}"/>
    <dgm:cxn modelId="{741DA8D5-1951-43DD-AF04-DC383CC2A1A9}" type="presOf" srcId="{3D35870C-8D8D-42FE-8B4E-4C54544830AF}" destId="{E75998C9-1B36-4A24-AF5E-1838882F5C23}" srcOrd="0" destOrd="0" presId="urn:microsoft.com/office/officeart/2005/8/layout/venn1"/>
    <dgm:cxn modelId="{2D74F1BD-9E32-4A4C-9E67-6C3FA89270B3}" type="presOf" srcId="{53ED65CC-0ECD-41CE-8B37-74EC4414DC94}" destId="{8318CF6F-683B-4A58-8EB6-5A8BA05B7947}" srcOrd="1" destOrd="0" presId="urn:microsoft.com/office/officeart/2005/8/layout/venn1"/>
    <dgm:cxn modelId="{21D9B2A1-C7CF-4453-84EC-622E89822D3E}" type="presOf" srcId="{8BED6A8B-8463-4480-81C6-5042FD24C461}" destId="{36FD9CE3-8E95-4D0E-819B-2AD9A2DF1E9B}" srcOrd="1" destOrd="0" presId="urn:microsoft.com/office/officeart/2005/8/layout/venn1"/>
    <dgm:cxn modelId="{19031D52-17E9-4853-9AC5-4359A738459A}" srcId="{8E77C924-3391-4E40-8201-BA82D9C69122}" destId="{53ED65CC-0ECD-41CE-8B37-74EC4414DC94}" srcOrd="0" destOrd="0" parTransId="{F3DA1F64-1B2C-4E32-957A-D0F8CA86AE0A}" sibTransId="{D94AF239-3FBF-4C2A-852C-DFE94954C3FC}"/>
    <dgm:cxn modelId="{B1AAAA8B-E756-45BA-AFC3-81C4EC26C3C2}" type="presParOf" srcId="{40951788-2D85-42C0-B2B7-FC551922F5BD}" destId="{5CB65EC1-48D6-468C-9763-FCACCB91F219}" srcOrd="0" destOrd="0" presId="urn:microsoft.com/office/officeart/2005/8/layout/venn1"/>
    <dgm:cxn modelId="{9758B546-833D-492E-8B6A-A46671B89B17}" type="presParOf" srcId="{40951788-2D85-42C0-B2B7-FC551922F5BD}" destId="{8318CF6F-683B-4A58-8EB6-5A8BA05B7947}" srcOrd="1" destOrd="0" presId="urn:microsoft.com/office/officeart/2005/8/layout/venn1"/>
    <dgm:cxn modelId="{0FCA39C3-9EA1-47BA-9BCB-1C980FC1FBDD}" type="presParOf" srcId="{40951788-2D85-42C0-B2B7-FC551922F5BD}" destId="{77FAF876-991F-421D-869E-980D10DBD039}" srcOrd="2" destOrd="0" presId="urn:microsoft.com/office/officeart/2005/8/layout/venn1"/>
    <dgm:cxn modelId="{F0063FD1-A499-4339-A01D-8276422C2B05}" type="presParOf" srcId="{40951788-2D85-42C0-B2B7-FC551922F5BD}" destId="{36FD9CE3-8E95-4D0E-819B-2AD9A2DF1E9B}" srcOrd="3" destOrd="0" presId="urn:microsoft.com/office/officeart/2005/8/layout/venn1"/>
    <dgm:cxn modelId="{9F6E9835-1F7C-4F13-940F-BB62B48537D4}" type="presParOf" srcId="{40951788-2D85-42C0-B2B7-FC551922F5BD}" destId="{E75998C9-1B36-4A24-AF5E-1838882F5C23}" srcOrd="4" destOrd="0" presId="urn:microsoft.com/office/officeart/2005/8/layout/venn1"/>
    <dgm:cxn modelId="{BE491AE8-BECD-4C9A-871A-39165D686628}" type="presParOf" srcId="{40951788-2D85-42C0-B2B7-FC551922F5BD}" destId="{1944F17D-23B2-421B-9AFC-CC9D19F4FB2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77C924-3391-4E40-8201-BA82D9C69122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53ED65CC-0ECD-41CE-8B37-74EC4414DC94}">
      <dgm:prSet phldrT="[Text]"/>
      <dgm:spPr/>
      <dgm:t>
        <a:bodyPr/>
        <a:lstStyle/>
        <a:p>
          <a:r>
            <a:rPr lang="en-US" dirty="0" smtClean="0"/>
            <a:t>Psychology</a:t>
          </a:r>
          <a:endParaRPr lang="th-TH" dirty="0"/>
        </a:p>
      </dgm:t>
    </dgm:pt>
    <dgm:pt modelId="{F3DA1F64-1B2C-4E32-957A-D0F8CA86AE0A}" type="parTrans" cxnId="{19031D52-17E9-4853-9AC5-4359A738459A}">
      <dgm:prSet/>
      <dgm:spPr/>
      <dgm:t>
        <a:bodyPr/>
        <a:lstStyle/>
        <a:p>
          <a:endParaRPr lang="th-TH"/>
        </a:p>
      </dgm:t>
    </dgm:pt>
    <dgm:pt modelId="{D94AF239-3FBF-4C2A-852C-DFE94954C3FC}" type="sibTrans" cxnId="{19031D52-17E9-4853-9AC5-4359A738459A}">
      <dgm:prSet/>
      <dgm:spPr/>
      <dgm:t>
        <a:bodyPr/>
        <a:lstStyle/>
        <a:p>
          <a:endParaRPr lang="th-TH"/>
        </a:p>
      </dgm:t>
    </dgm:pt>
    <dgm:pt modelId="{8BED6A8B-8463-4480-81C6-5042FD24C461}">
      <dgm:prSet phldrT="[Text]"/>
      <dgm:spPr/>
      <dgm:t>
        <a:bodyPr/>
        <a:lstStyle/>
        <a:p>
          <a:r>
            <a:rPr lang="en-US" dirty="0" smtClean="0"/>
            <a:t>Anthropology</a:t>
          </a:r>
          <a:endParaRPr lang="th-TH" dirty="0"/>
        </a:p>
      </dgm:t>
    </dgm:pt>
    <dgm:pt modelId="{76F065C1-7B8E-48C9-86C7-579F84B60CAF}" type="parTrans" cxnId="{E3A938EA-239E-49C5-94E3-CC80111932CA}">
      <dgm:prSet/>
      <dgm:spPr/>
      <dgm:t>
        <a:bodyPr/>
        <a:lstStyle/>
        <a:p>
          <a:endParaRPr lang="th-TH"/>
        </a:p>
      </dgm:t>
    </dgm:pt>
    <dgm:pt modelId="{BE6CDF14-97D0-4781-AD58-A17E95426420}" type="sibTrans" cxnId="{E3A938EA-239E-49C5-94E3-CC80111932CA}">
      <dgm:prSet/>
      <dgm:spPr/>
      <dgm:t>
        <a:bodyPr/>
        <a:lstStyle/>
        <a:p>
          <a:endParaRPr lang="th-TH"/>
        </a:p>
      </dgm:t>
    </dgm:pt>
    <dgm:pt modelId="{3D35870C-8D8D-42FE-8B4E-4C54544830AF}">
      <dgm:prSet phldrT="[Text]"/>
      <dgm:spPr/>
      <dgm:t>
        <a:bodyPr/>
        <a:lstStyle/>
        <a:p>
          <a:r>
            <a:rPr lang="en-US" dirty="0" smtClean="0"/>
            <a:t>Sociology</a:t>
          </a:r>
          <a:endParaRPr lang="th-TH" dirty="0"/>
        </a:p>
      </dgm:t>
    </dgm:pt>
    <dgm:pt modelId="{131175CC-86F8-4721-856A-0B88986EACA7}" type="parTrans" cxnId="{A04F23AA-C976-490C-A986-D65AEF70C013}">
      <dgm:prSet/>
      <dgm:spPr/>
      <dgm:t>
        <a:bodyPr/>
        <a:lstStyle/>
        <a:p>
          <a:endParaRPr lang="th-TH"/>
        </a:p>
      </dgm:t>
    </dgm:pt>
    <dgm:pt modelId="{D299697F-60C2-4FD1-BEED-FE1F9208AD59}" type="sibTrans" cxnId="{A04F23AA-C976-490C-A986-D65AEF70C013}">
      <dgm:prSet/>
      <dgm:spPr/>
      <dgm:t>
        <a:bodyPr/>
        <a:lstStyle/>
        <a:p>
          <a:endParaRPr lang="th-TH"/>
        </a:p>
      </dgm:t>
    </dgm:pt>
    <dgm:pt modelId="{40951788-2D85-42C0-B2B7-FC551922F5BD}" type="pres">
      <dgm:prSet presAssocID="{8E77C924-3391-4E40-8201-BA82D9C69122}" presName="compositeShape" presStyleCnt="0">
        <dgm:presLayoutVars>
          <dgm:chMax val="7"/>
          <dgm:dir/>
          <dgm:resizeHandles val="exact"/>
        </dgm:presLayoutVars>
      </dgm:prSet>
      <dgm:spPr/>
    </dgm:pt>
    <dgm:pt modelId="{5CB65EC1-48D6-468C-9763-FCACCB91F219}" type="pres">
      <dgm:prSet presAssocID="{53ED65CC-0ECD-41CE-8B37-74EC4414DC94}" presName="circ1" presStyleLbl="vennNode1" presStyleIdx="0" presStyleCnt="3"/>
      <dgm:spPr/>
      <dgm:t>
        <a:bodyPr/>
        <a:lstStyle/>
        <a:p>
          <a:endParaRPr lang="th-TH"/>
        </a:p>
      </dgm:t>
    </dgm:pt>
    <dgm:pt modelId="{8318CF6F-683B-4A58-8EB6-5A8BA05B7947}" type="pres">
      <dgm:prSet presAssocID="{53ED65CC-0ECD-41CE-8B37-74EC4414DC9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7FAF876-991F-421D-869E-980D10DBD039}" type="pres">
      <dgm:prSet presAssocID="{8BED6A8B-8463-4480-81C6-5042FD24C461}" presName="circ2" presStyleLbl="vennNode1" presStyleIdx="1" presStyleCnt="3"/>
      <dgm:spPr/>
      <dgm:t>
        <a:bodyPr/>
        <a:lstStyle/>
        <a:p>
          <a:endParaRPr lang="th-TH"/>
        </a:p>
      </dgm:t>
    </dgm:pt>
    <dgm:pt modelId="{36FD9CE3-8E95-4D0E-819B-2AD9A2DF1E9B}" type="pres">
      <dgm:prSet presAssocID="{8BED6A8B-8463-4480-81C6-5042FD24C46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75998C9-1B36-4A24-AF5E-1838882F5C23}" type="pres">
      <dgm:prSet presAssocID="{3D35870C-8D8D-42FE-8B4E-4C54544830AF}" presName="circ3" presStyleLbl="vennNode1" presStyleIdx="2" presStyleCnt="3"/>
      <dgm:spPr/>
      <dgm:t>
        <a:bodyPr/>
        <a:lstStyle/>
        <a:p>
          <a:endParaRPr lang="th-TH"/>
        </a:p>
      </dgm:t>
    </dgm:pt>
    <dgm:pt modelId="{1944F17D-23B2-421B-9AFC-CC9D19F4FB20}" type="pres">
      <dgm:prSet presAssocID="{3D35870C-8D8D-42FE-8B4E-4C54544830A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E3A938EA-239E-49C5-94E3-CC80111932CA}" srcId="{8E77C924-3391-4E40-8201-BA82D9C69122}" destId="{8BED6A8B-8463-4480-81C6-5042FD24C461}" srcOrd="1" destOrd="0" parTransId="{76F065C1-7B8E-48C9-86C7-579F84B60CAF}" sibTransId="{BE6CDF14-97D0-4781-AD58-A17E95426420}"/>
    <dgm:cxn modelId="{F5E0C1E0-095E-4A3A-967E-97777D6515FC}" type="presOf" srcId="{8BED6A8B-8463-4480-81C6-5042FD24C461}" destId="{36FD9CE3-8E95-4D0E-819B-2AD9A2DF1E9B}" srcOrd="1" destOrd="0" presId="urn:microsoft.com/office/officeart/2005/8/layout/venn1"/>
    <dgm:cxn modelId="{1832FC9F-49E0-486D-80D0-30EB1DC4C69E}" type="presOf" srcId="{8BED6A8B-8463-4480-81C6-5042FD24C461}" destId="{77FAF876-991F-421D-869E-980D10DBD039}" srcOrd="0" destOrd="0" presId="urn:microsoft.com/office/officeart/2005/8/layout/venn1"/>
    <dgm:cxn modelId="{D8AA0138-7AB6-4DEE-A403-81C173EF72E2}" type="presOf" srcId="{3D35870C-8D8D-42FE-8B4E-4C54544830AF}" destId="{E75998C9-1B36-4A24-AF5E-1838882F5C23}" srcOrd="0" destOrd="0" presId="urn:microsoft.com/office/officeart/2005/8/layout/venn1"/>
    <dgm:cxn modelId="{C64BF34A-E76A-40E6-AD12-089BF4FF94DD}" type="presOf" srcId="{53ED65CC-0ECD-41CE-8B37-74EC4414DC94}" destId="{8318CF6F-683B-4A58-8EB6-5A8BA05B7947}" srcOrd="1" destOrd="0" presId="urn:microsoft.com/office/officeart/2005/8/layout/venn1"/>
    <dgm:cxn modelId="{A04F23AA-C976-490C-A986-D65AEF70C013}" srcId="{8E77C924-3391-4E40-8201-BA82D9C69122}" destId="{3D35870C-8D8D-42FE-8B4E-4C54544830AF}" srcOrd="2" destOrd="0" parTransId="{131175CC-86F8-4721-856A-0B88986EACA7}" sibTransId="{D299697F-60C2-4FD1-BEED-FE1F9208AD59}"/>
    <dgm:cxn modelId="{7BDFA5F4-7BE2-4D28-8973-5CEA4D539A1C}" type="presOf" srcId="{53ED65CC-0ECD-41CE-8B37-74EC4414DC94}" destId="{5CB65EC1-48D6-468C-9763-FCACCB91F219}" srcOrd="0" destOrd="0" presId="urn:microsoft.com/office/officeart/2005/8/layout/venn1"/>
    <dgm:cxn modelId="{19031D52-17E9-4853-9AC5-4359A738459A}" srcId="{8E77C924-3391-4E40-8201-BA82D9C69122}" destId="{53ED65CC-0ECD-41CE-8B37-74EC4414DC94}" srcOrd="0" destOrd="0" parTransId="{F3DA1F64-1B2C-4E32-957A-D0F8CA86AE0A}" sibTransId="{D94AF239-3FBF-4C2A-852C-DFE94954C3FC}"/>
    <dgm:cxn modelId="{6659CF7A-3403-4D83-8AC9-D19621033CB3}" type="presOf" srcId="{3D35870C-8D8D-42FE-8B4E-4C54544830AF}" destId="{1944F17D-23B2-421B-9AFC-CC9D19F4FB20}" srcOrd="1" destOrd="0" presId="urn:microsoft.com/office/officeart/2005/8/layout/venn1"/>
    <dgm:cxn modelId="{F9832DF2-0497-4C4B-9744-B542C2203E57}" type="presOf" srcId="{8E77C924-3391-4E40-8201-BA82D9C69122}" destId="{40951788-2D85-42C0-B2B7-FC551922F5BD}" srcOrd="0" destOrd="0" presId="urn:microsoft.com/office/officeart/2005/8/layout/venn1"/>
    <dgm:cxn modelId="{FDE94618-6AEE-4D79-ADC0-4CF209743C47}" type="presParOf" srcId="{40951788-2D85-42C0-B2B7-FC551922F5BD}" destId="{5CB65EC1-48D6-468C-9763-FCACCB91F219}" srcOrd="0" destOrd="0" presId="urn:microsoft.com/office/officeart/2005/8/layout/venn1"/>
    <dgm:cxn modelId="{AD8F5FDC-FB07-4C6B-BAEB-C6A61E8EBB4B}" type="presParOf" srcId="{40951788-2D85-42C0-B2B7-FC551922F5BD}" destId="{8318CF6F-683B-4A58-8EB6-5A8BA05B7947}" srcOrd="1" destOrd="0" presId="urn:microsoft.com/office/officeart/2005/8/layout/venn1"/>
    <dgm:cxn modelId="{94534EA3-6460-4E44-B139-14ACA633FA61}" type="presParOf" srcId="{40951788-2D85-42C0-B2B7-FC551922F5BD}" destId="{77FAF876-991F-421D-869E-980D10DBD039}" srcOrd="2" destOrd="0" presId="urn:microsoft.com/office/officeart/2005/8/layout/venn1"/>
    <dgm:cxn modelId="{78B56C30-1F49-4D0A-9175-2433A51766FF}" type="presParOf" srcId="{40951788-2D85-42C0-B2B7-FC551922F5BD}" destId="{36FD9CE3-8E95-4D0E-819B-2AD9A2DF1E9B}" srcOrd="3" destOrd="0" presId="urn:microsoft.com/office/officeart/2005/8/layout/venn1"/>
    <dgm:cxn modelId="{8FF8823C-8BC2-4606-BF1D-6A8AA466CA63}" type="presParOf" srcId="{40951788-2D85-42C0-B2B7-FC551922F5BD}" destId="{E75998C9-1B36-4A24-AF5E-1838882F5C23}" srcOrd="4" destOrd="0" presId="urn:microsoft.com/office/officeart/2005/8/layout/venn1"/>
    <dgm:cxn modelId="{103DD777-D5AF-428B-BBF3-72376DB6101B}" type="presParOf" srcId="{40951788-2D85-42C0-B2B7-FC551922F5BD}" destId="{1944F17D-23B2-421B-9AFC-CC9D19F4FB2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34B709-7AAD-44FB-84DE-FF7B5D18789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014D01DC-315E-404F-886D-4214B0C3FC06}">
      <dgm:prSet phldrT="[Text]"/>
      <dgm:spPr/>
      <dgm:t>
        <a:bodyPr/>
        <a:lstStyle/>
        <a:p>
          <a:r>
            <a:rPr lang="en-GB" b="1" dirty="0" smtClean="0"/>
            <a:t>Consuming Activities</a:t>
          </a:r>
          <a:endParaRPr lang="th-TH" b="1" dirty="0"/>
        </a:p>
      </dgm:t>
    </dgm:pt>
    <dgm:pt modelId="{C2E45F4A-5646-4E0F-BC69-E725434EB1BE}" type="parTrans" cxnId="{4F143AEE-A34C-4EE6-9F5B-017CEE3EAD36}">
      <dgm:prSet/>
      <dgm:spPr/>
      <dgm:t>
        <a:bodyPr/>
        <a:lstStyle/>
        <a:p>
          <a:endParaRPr lang="th-TH"/>
        </a:p>
      </dgm:t>
    </dgm:pt>
    <dgm:pt modelId="{08B073A0-AA7F-4F94-AC74-2AA83B160FCA}" type="sibTrans" cxnId="{4F143AEE-A34C-4EE6-9F5B-017CEE3EAD36}">
      <dgm:prSet/>
      <dgm:spPr/>
      <dgm:t>
        <a:bodyPr/>
        <a:lstStyle/>
        <a:p>
          <a:endParaRPr lang="th-TH"/>
        </a:p>
      </dgm:t>
    </dgm:pt>
    <dgm:pt modelId="{433BB7E5-1811-4467-897B-8DDAC7D1C396}">
      <dgm:prSet phldrT="[Text]"/>
      <dgm:spPr/>
      <dgm:t>
        <a:bodyPr/>
        <a:lstStyle/>
        <a:p>
          <a:r>
            <a:rPr lang="en-GB" b="1" dirty="0" smtClean="0"/>
            <a:t>Affecting Factors</a:t>
          </a:r>
          <a:endParaRPr lang="th-TH" b="1" dirty="0"/>
        </a:p>
      </dgm:t>
    </dgm:pt>
    <dgm:pt modelId="{72288421-5150-44FE-AC2E-0EAD957AA48A}" type="parTrans" cxnId="{01F80431-FA04-4791-8B26-82A75EF48E3B}">
      <dgm:prSet/>
      <dgm:spPr/>
      <dgm:t>
        <a:bodyPr/>
        <a:lstStyle/>
        <a:p>
          <a:endParaRPr lang="th-TH"/>
        </a:p>
      </dgm:t>
    </dgm:pt>
    <dgm:pt modelId="{C26CE9F7-096B-444B-9179-1136CE138E7E}" type="sibTrans" cxnId="{01F80431-FA04-4791-8B26-82A75EF48E3B}">
      <dgm:prSet/>
      <dgm:spPr/>
      <dgm:t>
        <a:bodyPr/>
        <a:lstStyle/>
        <a:p>
          <a:endParaRPr lang="th-TH"/>
        </a:p>
      </dgm:t>
    </dgm:pt>
    <dgm:pt modelId="{CB5C657F-0427-4DA3-8F4A-8FBB6119DBEE}">
      <dgm:prSet phldrT="[Text]"/>
      <dgm:spPr/>
      <dgm:t>
        <a:bodyPr/>
        <a:lstStyle/>
        <a:p>
          <a:r>
            <a:rPr lang="en-GB" b="1" dirty="0" smtClean="0"/>
            <a:t>Economics</a:t>
          </a:r>
          <a:endParaRPr lang="th-TH" b="1" dirty="0"/>
        </a:p>
      </dgm:t>
    </dgm:pt>
    <dgm:pt modelId="{4B3F685B-02B2-4DAB-822B-9103CC9768D1}" type="parTrans" cxnId="{3E42B560-B344-4AD0-9668-F7071EE82512}">
      <dgm:prSet/>
      <dgm:spPr/>
      <dgm:t>
        <a:bodyPr/>
        <a:lstStyle/>
        <a:p>
          <a:endParaRPr lang="th-TH"/>
        </a:p>
      </dgm:t>
    </dgm:pt>
    <dgm:pt modelId="{CDFBA465-2E7F-4E89-97BB-7519E12F007A}" type="sibTrans" cxnId="{3E42B560-B344-4AD0-9668-F7071EE82512}">
      <dgm:prSet/>
      <dgm:spPr/>
      <dgm:t>
        <a:bodyPr/>
        <a:lstStyle/>
        <a:p>
          <a:endParaRPr lang="th-TH"/>
        </a:p>
      </dgm:t>
    </dgm:pt>
    <dgm:pt modelId="{567A3F20-4D18-432A-99DC-7FB51A680413}">
      <dgm:prSet phldrT="[Text]"/>
      <dgm:spPr/>
      <dgm:t>
        <a:bodyPr/>
        <a:lstStyle/>
        <a:p>
          <a:r>
            <a:rPr lang="en-US" b="1" dirty="0" smtClean="0"/>
            <a:t>Consumer Responses</a:t>
          </a:r>
          <a:endParaRPr lang="th-TH" b="1" dirty="0"/>
        </a:p>
      </dgm:t>
    </dgm:pt>
    <dgm:pt modelId="{FE4763A2-620D-49D9-892E-247E22AFC52E}" type="parTrans" cxnId="{A7F651C4-B5AD-4FB6-86DC-AB81C6E465C7}">
      <dgm:prSet/>
      <dgm:spPr/>
    </dgm:pt>
    <dgm:pt modelId="{456AD6F6-22A3-47EE-8614-8AFAA4335C5E}" type="sibTrans" cxnId="{A7F651C4-B5AD-4FB6-86DC-AB81C6E465C7}">
      <dgm:prSet/>
      <dgm:spPr/>
    </dgm:pt>
    <dgm:pt modelId="{A06FA581-4AE1-4829-BBA5-6B79504CDD3A}" type="pres">
      <dgm:prSet presAssocID="{1C34B709-7AAD-44FB-84DE-FF7B5D1878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9AEBA955-EE80-4E00-AA24-40A49D0D09A2}" type="pres">
      <dgm:prSet presAssocID="{014D01DC-315E-404F-886D-4214B0C3FC06}" presName="parentLin" presStyleCnt="0"/>
      <dgm:spPr/>
      <dgm:t>
        <a:bodyPr/>
        <a:lstStyle/>
        <a:p>
          <a:endParaRPr lang="th-TH"/>
        </a:p>
      </dgm:t>
    </dgm:pt>
    <dgm:pt modelId="{B2D391FA-9365-42AB-A179-91C6116B2AEB}" type="pres">
      <dgm:prSet presAssocID="{014D01DC-315E-404F-886D-4214B0C3FC06}" presName="parentLeftMargin" presStyleLbl="node1" presStyleIdx="0" presStyleCnt="4"/>
      <dgm:spPr/>
      <dgm:t>
        <a:bodyPr/>
        <a:lstStyle/>
        <a:p>
          <a:endParaRPr lang="th-TH"/>
        </a:p>
      </dgm:t>
    </dgm:pt>
    <dgm:pt modelId="{BF7F8EC2-2FDE-4805-98C3-BBFBE727F7F3}" type="pres">
      <dgm:prSet presAssocID="{014D01DC-315E-404F-886D-4214B0C3FC06}" presName="parentText" presStyleLbl="node1" presStyleIdx="0" presStyleCnt="4" custScaleX="135938" custLinFactNeighborX="-25319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AC7C9D4-FBB5-4EF8-B0F8-6CDE540BC4EA}" type="pres">
      <dgm:prSet presAssocID="{014D01DC-315E-404F-886D-4214B0C3FC06}" presName="negativeSpace" presStyleCnt="0"/>
      <dgm:spPr/>
      <dgm:t>
        <a:bodyPr/>
        <a:lstStyle/>
        <a:p>
          <a:endParaRPr lang="th-TH"/>
        </a:p>
      </dgm:t>
    </dgm:pt>
    <dgm:pt modelId="{600F968F-D530-46DA-A1BA-A6577761FCFC}" type="pres">
      <dgm:prSet presAssocID="{014D01DC-315E-404F-886D-4214B0C3FC06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71013C5-877A-4226-B856-437F4F9D0848}" type="pres">
      <dgm:prSet presAssocID="{08B073A0-AA7F-4F94-AC74-2AA83B160FCA}" presName="spaceBetweenRectangles" presStyleCnt="0"/>
      <dgm:spPr/>
      <dgm:t>
        <a:bodyPr/>
        <a:lstStyle/>
        <a:p>
          <a:endParaRPr lang="th-TH"/>
        </a:p>
      </dgm:t>
    </dgm:pt>
    <dgm:pt modelId="{93917017-2BFE-48B8-AB7D-DF384BC7AA9B}" type="pres">
      <dgm:prSet presAssocID="{433BB7E5-1811-4467-897B-8DDAC7D1C396}" presName="parentLin" presStyleCnt="0"/>
      <dgm:spPr/>
      <dgm:t>
        <a:bodyPr/>
        <a:lstStyle/>
        <a:p>
          <a:endParaRPr lang="th-TH"/>
        </a:p>
      </dgm:t>
    </dgm:pt>
    <dgm:pt modelId="{6FA2369A-B602-47DD-83F7-B5FA61C6057E}" type="pres">
      <dgm:prSet presAssocID="{433BB7E5-1811-4467-897B-8DDAC7D1C396}" presName="parentLeftMargin" presStyleLbl="node1" presStyleIdx="0" presStyleCnt="4"/>
      <dgm:spPr/>
      <dgm:t>
        <a:bodyPr/>
        <a:lstStyle/>
        <a:p>
          <a:endParaRPr lang="th-TH"/>
        </a:p>
      </dgm:t>
    </dgm:pt>
    <dgm:pt modelId="{E6C9CA63-78FD-4FA5-BB18-6826F93EA9EE}" type="pres">
      <dgm:prSet presAssocID="{433BB7E5-1811-4467-897B-8DDAC7D1C396}" presName="parentText" presStyleLbl="node1" presStyleIdx="1" presStyleCnt="4" custScaleX="135938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8331429-01A3-431B-8444-0FD1E16E7101}" type="pres">
      <dgm:prSet presAssocID="{433BB7E5-1811-4467-897B-8DDAC7D1C396}" presName="negativeSpace" presStyleCnt="0"/>
      <dgm:spPr/>
      <dgm:t>
        <a:bodyPr/>
        <a:lstStyle/>
        <a:p>
          <a:endParaRPr lang="th-TH"/>
        </a:p>
      </dgm:t>
    </dgm:pt>
    <dgm:pt modelId="{2A041EF8-6FCE-477D-A929-044D9DA45CF4}" type="pres">
      <dgm:prSet presAssocID="{433BB7E5-1811-4467-897B-8DDAC7D1C396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C23528A-41BC-4955-8025-4944A24CCBA9}" type="pres">
      <dgm:prSet presAssocID="{C26CE9F7-096B-444B-9179-1136CE138E7E}" presName="spaceBetweenRectangles" presStyleCnt="0"/>
      <dgm:spPr/>
      <dgm:t>
        <a:bodyPr/>
        <a:lstStyle/>
        <a:p>
          <a:endParaRPr lang="th-TH"/>
        </a:p>
      </dgm:t>
    </dgm:pt>
    <dgm:pt modelId="{C38483DD-1CCA-4A4D-9D58-FB4C8254C310}" type="pres">
      <dgm:prSet presAssocID="{567A3F20-4D18-432A-99DC-7FB51A680413}" presName="parentLin" presStyleCnt="0"/>
      <dgm:spPr/>
      <dgm:t>
        <a:bodyPr/>
        <a:lstStyle/>
        <a:p>
          <a:endParaRPr lang="th-TH"/>
        </a:p>
      </dgm:t>
    </dgm:pt>
    <dgm:pt modelId="{CE116944-756D-4B7C-AAC9-D82AD5A85505}" type="pres">
      <dgm:prSet presAssocID="{567A3F20-4D18-432A-99DC-7FB51A680413}" presName="parentLeftMargin" presStyleLbl="node1" presStyleIdx="1" presStyleCnt="4"/>
      <dgm:spPr/>
      <dgm:t>
        <a:bodyPr/>
        <a:lstStyle/>
        <a:p>
          <a:endParaRPr lang="th-TH"/>
        </a:p>
      </dgm:t>
    </dgm:pt>
    <dgm:pt modelId="{90DEDE92-B591-4D71-A0C1-1FF5CBE42E94}" type="pres">
      <dgm:prSet presAssocID="{567A3F20-4D18-432A-99DC-7FB51A68041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68F3A7F-E6BD-4A21-83E3-77E588F67E91}" type="pres">
      <dgm:prSet presAssocID="{567A3F20-4D18-432A-99DC-7FB51A680413}" presName="negativeSpace" presStyleCnt="0"/>
      <dgm:spPr/>
      <dgm:t>
        <a:bodyPr/>
        <a:lstStyle/>
        <a:p>
          <a:endParaRPr lang="th-TH"/>
        </a:p>
      </dgm:t>
    </dgm:pt>
    <dgm:pt modelId="{722F5ADB-42E2-4125-8F48-E9214055A84E}" type="pres">
      <dgm:prSet presAssocID="{567A3F20-4D18-432A-99DC-7FB51A680413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7DD9F1B-1F46-48FB-A9DF-0B445A99651D}" type="pres">
      <dgm:prSet presAssocID="{456AD6F6-22A3-47EE-8614-8AFAA4335C5E}" presName="spaceBetweenRectangles" presStyleCnt="0"/>
      <dgm:spPr/>
      <dgm:t>
        <a:bodyPr/>
        <a:lstStyle/>
        <a:p>
          <a:endParaRPr lang="th-TH"/>
        </a:p>
      </dgm:t>
    </dgm:pt>
    <dgm:pt modelId="{6D3ADDEA-6659-4478-BF7F-BD3C4B29763D}" type="pres">
      <dgm:prSet presAssocID="{CB5C657F-0427-4DA3-8F4A-8FBB6119DBEE}" presName="parentLin" presStyleCnt="0"/>
      <dgm:spPr/>
      <dgm:t>
        <a:bodyPr/>
        <a:lstStyle/>
        <a:p>
          <a:endParaRPr lang="th-TH"/>
        </a:p>
      </dgm:t>
    </dgm:pt>
    <dgm:pt modelId="{8E883DBB-D85D-4500-BBAB-E05D6EC851F0}" type="pres">
      <dgm:prSet presAssocID="{CB5C657F-0427-4DA3-8F4A-8FBB6119DBEE}" presName="parentLeftMargin" presStyleLbl="node1" presStyleIdx="2" presStyleCnt="4"/>
      <dgm:spPr/>
      <dgm:t>
        <a:bodyPr/>
        <a:lstStyle/>
        <a:p>
          <a:endParaRPr lang="th-TH"/>
        </a:p>
      </dgm:t>
    </dgm:pt>
    <dgm:pt modelId="{CEF8F1B8-3A4A-473C-98F3-11344C96B68E}" type="pres">
      <dgm:prSet presAssocID="{CB5C657F-0427-4DA3-8F4A-8FBB6119DBEE}" presName="parentText" presStyleLbl="node1" presStyleIdx="3" presStyleCnt="4" custScaleX="135938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1DB82E3-AA2D-4602-B801-3FC18EEAF2C3}" type="pres">
      <dgm:prSet presAssocID="{CB5C657F-0427-4DA3-8F4A-8FBB6119DBEE}" presName="negativeSpace" presStyleCnt="0"/>
      <dgm:spPr/>
      <dgm:t>
        <a:bodyPr/>
        <a:lstStyle/>
        <a:p>
          <a:endParaRPr lang="th-TH"/>
        </a:p>
      </dgm:t>
    </dgm:pt>
    <dgm:pt modelId="{F82D6A1F-534A-49B4-BF77-D1DCEBAFE0B7}" type="pres">
      <dgm:prSet presAssocID="{CB5C657F-0427-4DA3-8F4A-8FBB6119DBEE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FCB650DC-47FC-46A4-928B-C7623EA4D4F8}" type="presOf" srcId="{433BB7E5-1811-4467-897B-8DDAC7D1C396}" destId="{6FA2369A-B602-47DD-83F7-B5FA61C6057E}" srcOrd="0" destOrd="0" presId="urn:microsoft.com/office/officeart/2005/8/layout/list1"/>
    <dgm:cxn modelId="{05B8EEB2-CBEF-40E4-83DE-C83E0335CAF0}" type="presOf" srcId="{014D01DC-315E-404F-886D-4214B0C3FC06}" destId="{BF7F8EC2-2FDE-4805-98C3-BBFBE727F7F3}" srcOrd="1" destOrd="0" presId="urn:microsoft.com/office/officeart/2005/8/layout/list1"/>
    <dgm:cxn modelId="{1DD6ADE8-5A23-4D6A-81B5-5DA23B37B369}" type="presOf" srcId="{567A3F20-4D18-432A-99DC-7FB51A680413}" destId="{CE116944-756D-4B7C-AAC9-D82AD5A85505}" srcOrd="0" destOrd="0" presId="urn:microsoft.com/office/officeart/2005/8/layout/list1"/>
    <dgm:cxn modelId="{01F80431-FA04-4791-8B26-82A75EF48E3B}" srcId="{1C34B709-7AAD-44FB-84DE-FF7B5D18789F}" destId="{433BB7E5-1811-4467-897B-8DDAC7D1C396}" srcOrd="1" destOrd="0" parTransId="{72288421-5150-44FE-AC2E-0EAD957AA48A}" sibTransId="{C26CE9F7-096B-444B-9179-1136CE138E7E}"/>
    <dgm:cxn modelId="{822B989C-FD18-4FC3-AA58-576D7E98E27A}" type="presOf" srcId="{433BB7E5-1811-4467-897B-8DDAC7D1C396}" destId="{E6C9CA63-78FD-4FA5-BB18-6826F93EA9EE}" srcOrd="1" destOrd="0" presId="urn:microsoft.com/office/officeart/2005/8/layout/list1"/>
    <dgm:cxn modelId="{4F143AEE-A34C-4EE6-9F5B-017CEE3EAD36}" srcId="{1C34B709-7AAD-44FB-84DE-FF7B5D18789F}" destId="{014D01DC-315E-404F-886D-4214B0C3FC06}" srcOrd="0" destOrd="0" parTransId="{C2E45F4A-5646-4E0F-BC69-E725434EB1BE}" sibTransId="{08B073A0-AA7F-4F94-AC74-2AA83B160FCA}"/>
    <dgm:cxn modelId="{3E42B560-B344-4AD0-9668-F7071EE82512}" srcId="{1C34B709-7AAD-44FB-84DE-FF7B5D18789F}" destId="{CB5C657F-0427-4DA3-8F4A-8FBB6119DBEE}" srcOrd="3" destOrd="0" parTransId="{4B3F685B-02B2-4DAB-822B-9103CC9768D1}" sibTransId="{CDFBA465-2E7F-4E89-97BB-7519E12F007A}"/>
    <dgm:cxn modelId="{8D7BBBA7-BFFE-4F9A-98B9-CE6E629E2B80}" type="presOf" srcId="{1C34B709-7AAD-44FB-84DE-FF7B5D18789F}" destId="{A06FA581-4AE1-4829-BBA5-6B79504CDD3A}" srcOrd="0" destOrd="0" presId="urn:microsoft.com/office/officeart/2005/8/layout/list1"/>
    <dgm:cxn modelId="{A7F651C4-B5AD-4FB6-86DC-AB81C6E465C7}" srcId="{1C34B709-7AAD-44FB-84DE-FF7B5D18789F}" destId="{567A3F20-4D18-432A-99DC-7FB51A680413}" srcOrd="2" destOrd="0" parTransId="{FE4763A2-620D-49D9-892E-247E22AFC52E}" sibTransId="{456AD6F6-22A3-47EE-8614-8AFAA4335C5E}"/>
    <dgm:cxn modelId="{1275E8EF-5477-4DDF-814E-107089518241}" type="presOf" srcId="{CB5C657F-0427-4DA3-8F4A-8FBB6119DBEE}" destId="{8E883DBB-D85D-4500-BBAB-E05D6EC851F0}" srcOrd="0" destOrd="0" presId="urn:microsoft.com/office/officeart/2005/8/layout/list1"/>
    <dgm:cxn modelId="{ACE237D1-BD08-4E2E-A68F-60FE53401E96}" type="presOf" srcId="{014D01DC-315E-404F-886D-4214B0C3FC06}" destId="{B2D391FA-9365-42AB-A179-91C6116B2AEB}" srcOrd="0" destOrd="0" presId="urn:microsoft.com/office/officeart/2005/8/layout/list1"/>
    <dgm:cxn modelId="{8475E55B-CCE0-452B-B7D5-4467EFF9D0B3}" type="presOf" srcId="{567A3F20-4D18-432A-99DC-7FB51A680413}" destId="{90DEDE92-B591-4D71-A0C1-1FF5CBE42E94}" srcOrd="1" destOrd="0" presId="urn:microsoft.com/office/officeart/2005/8/layout/list1"/>
    <dgm:cxn modelId="{9B4415B9-7BA9-46CC-89C4-6B442BC06200}" type="presOf" srcId="{CB5C657F-0427-4DA3-8F4A-8FBB6119DBEE}" destId="{CEF8F1B8-3A4A-473C-98F3-11344C96B68E}" srcOrd="1" destOrd="0" presId="urn:microsoft.com/office/officeart/2005/8/layout/list1"/>
    <dgm:cxn modelId="{C072AB47-65CC-417E-A72D-6D27DF905267}" type="presParOf" srcId="{A06FA581-4AE1-4829-BBA5-6B79504CDD3A}" destId="{9AEBA955-EE80-4E00-AA24-40A49D0D09A2}" srcOrd="0" destOrd="0" presId="urn:microsoft.com/office/officeart/2005/8/layout/list1"/>
    <dgm:cxn modelId="{530059DD-3F6D-4007-9ABA-020CEF84A71A}" type="presParOf" srcId="{9AEBA955-EE80-4E00-AA24-40A49D0D09A2}" destId="{B2D391FA-9365-42AB-A179-91C6116B2AEB}" srcOrd="0" destOrd="0" presId="urn:microsoft.com/office/officeart/2005/8/layout/list1"/>
    <dgm:cxn modelId="{7F283A3C-6AD4-44DB-9B6D-CB9ACAB18D69}" type="presParOf" srcId="{9AEBA955-EE80-4E00-AA24-40A49D0D09A2}" destId="{BF7F8EC2-2FDE-4805-98C3-BBFBE727F7F3}" srcOrd="1" destOrd="0" presId="urn:microsoft.com/office/officeart/2005/8/layout/list1"/>
    <dgm:cxn modelId="{3C7A6B52-240A-4053-8BC8-489993B52B8E}" type="presParOf" srcId="{A06FA581-4AE1-4829-BBA5-6B79504CDD3A}" destId="{BAC7C9D4-FBB5-4EF8-B0F8-6CDE540BC4EA}" srcOrd="1" destOrd="0" presId="urn:microsoft.com/office/officeart/2005/8/layout/list1"/>
    <dgm:cxn modelId="{DF2C795B-92D2-4950-82A3-8D2A7FE6B692}" type="presParOf" srcId="{A06FA581-4AE1-4829-BBA5-6B79504CDD3A}" destId="{600F968F-D530-46DA-A1BA-A6577761FCFC}" srcOrd="2" destOrd="0" presId="urn:microsoft.com/office/officeart/2005/8/layout/list1"/>
    <dgm:cxn modelId="{D80C9898-75CA-4EDD-8F6E-C0CA2AF9D263}" type="presParOf" srcId="{A06FA581-4AE1-4829-BBA5-6B79504CDD3A}" destId="{871013C5-877A-4226-B856-437F4F9D0848}" srcOrd="3" destOrd="0" presId="urn:microsoft.com/office/officeart/2005/8/layout/list1"/>
    <dgm:cxn modelId="{5A68B1C2-0B47-4AFA-8BE8-B34AA0F5CC81}" type="presParOf" srcId="{A06FA581-4AE1-4829-BBA5-6B79504CDD3A}" destId="{93917017-2BFE-48B8-AB7D-DF384BC7AA9B}" srcOrd="4" destOrd="0" presId="urn:microsoft.com/office/officeart/2005/8/layout/list1"/>
    <dgm:cxn modelId="{52836EAF-5DBA-417F-B147-885EF4527280}" type="presParOf" srcId="{93917017-2BFE-48B8-AB7D-DF384BC7AA9B}" destId="{6FA2369A-B602-47DD-83F7-B5FA61C6057E}" srcOrd="0" destOrd="0" presId="urn:microsoft.com/office/officeart/2005/8/layout/list1"/>
    <dgm:cxn modelId="{2BAF788F-CB9E-4046-891B-F87B13F47C7E}" type="presParOf" srcId="{93917017-2BFE-48B8-AB7D-DF384BC7AA9B}" destId="{E6C9CA63-78FD-4FA5-BB18-6826F93EA9EE}" srcOrd="1" destOrd="0" presId="urn:microsoft.com/office/officeart/2005/8/layout/list1"/>
    <dgm:cxn modelId="{7630F824-A94F-4447-BBED-DDB532BA7385}" type="presParOf" srcId="{A06FA581-4AE1-4829-BBA5-6B79504CDD3A}" destId="{88331429-01A3-431B-8444-0FD1E16E7101}" srcOrd="5" destOrd="0" presId="urn:microsoft.com/office/officeart/2005/8/layout/list1"/>
    <dgm:cxn modelId="{D1DA9425-0006-456D-9B7B-786219711CD2}" type="presParOf" srcId="{A06FA581-4AE1-4829-BBA5-6B79504CDD3A}" destId="{2A041EF8-6FCE-477D-A929-044D9DA45CF4}" srcOrd="6" destOrd="0" presId="urn:microsoft.com/office/officeart/2005/8/layout/list1"/>
    <dgm:cxn modelId="{6ABD2A34-7783-48BE-B347-5A8ABE7E7353}" type="presParOf" srcId="{A06FA581-4AE1-4829-BBA5-6B79504CDD3A}" destId="{2C23528A-41BC-4955-8025-4944A24CCBA9}" srcOrd="7" destOrd="0" presId="urn:microsoft.com/office/officeart/2005/8/layout/list1"/>
    <dgm:cxn modelId="{B1FD3FA4-31A6-41F2-9BCD-94E2031A625F}" type="presParOf" srcId="{A06FA581-4AE1-4829-BBA5-6B79504CDD3A}" destId="{C38483DD-1CCA-4A4D-9D58-FB4C8254C310}" srcOrd="8" destOrd="0" presId="urn:microsoft.com/office/officeart/2005/8/layout/list1"/>
    <dgm:cxn modelId="{1D8FA25F-13F5-4A5A-97C0-CA2B460135D5}" type="presParOf" srcId="{C38483DD-1CCA-4A4D-9D58-FB4C8254C310}" destId="{CE116944-756D-4B7C-AAC9-D82AD5A85505}" srcOrd="0" destOrd="0" presId="urn:microsoft.com/office/officeart/2005/8/layout/list1"/>
    <dgm:cxn modelId="{1B599B38-6266-4115-BE6A-6820E59F803E}" type="presParOf" srcId="{C38483DD-1CCA-4A4D-9D58-FB4C8254C310}" destId="{90DEDE92-B591-4D71-A0C1-1FF5CBE42E94}" srcOrd="1" destOrd="0" presId="urn:microsoft.com/office/officeart/2005/8/layout/list1"/>
    <dgm:cxn modelId="{553ED490-7BC6-45C9-B8B2-35B36E1785B2}" type="presParOf" srcId="{A06FA581-4AE1-4829-BBA5-6B79504CDD3A}" destId="{068F3A7F-E6BD-4A21-83E3-77E588F67E91}" srcOrd="9" destOrd="0" presId="urn:microsoft.com/office/officeart/2005/8/layout/list1"/>
    <dgm:cxn modelId="{21DC9A80-2402-4AE3-8A16-9B05F4E08129}" type="presParOf" srcId="{A06FA581-4AE1-4829-BBA5-6B79504CDD3A}" destId="{722F5ADB-42E2-4125-8F48-E9214055A84E}" srcOrd="10" destOrd="0" presId="urn:microsoft.com/office/officeart/2005/8/layout/list1"/>
    <dgm:cxn modelId="{9904B8F2-F6B1-4FEB-A34F-DC5656EBBF39}" type="presParOf" srcId="{A06FA581-4AE1-4829-BBA5-6B79504CDD3A}" destId="{87DD9F1B-1F46-48FB-A9DF-0B445A99651D}" srcOrd="11" destOrd="0" presId="urn:microsoft.com/office/officeart/2005/8/layout/list1"/>
    <dgm:cxn modelId="{2751E340-FB8A-40CD-A1C5-25E2266EB50E}" type="presParOf" srcId="{A06FA581-4AE1-4829-BBA5-6B79504CDD3A}" destId="{6D3ADDEA-6659-4478-BF7F-BD3C4B29763D}" srcOrd="12" destOrd="0" presId="urn:microsoft.com/office/officeart/2005/8/layout/list1"/>
    <dgm:cxn modelId="{1A5CA655-5B5F-43B1-A1B0-F5D9CAF9F4DD}" type="presParOf" srcId="{6D3ADDEA-6659-4478-BF7F-BD3C4B29763D}" destId="{8E883DBB-D85D-4500-BBAB-E05D6EC851F0}" srcOrd="0" destOrd="0" presId="urn:microsoft.com/office/officeart/2005/8/layout/list1"/>
    <dgm:cxn modelId="{C0BDB29C-8E05-4E39-847B-89991DC631C1}" type="presParOf" srcId="{6D3ADDEA-6659-4478-BF7F-BD3C4B29763D}" destId="{CEF8F1B8-3A4A-473C-98F3-11344C96B68E}" srcOrd="1" destOrd="0" presId="urn:microsoft.com/office/officeart/2005/8/layout/list1"/>
    <dgm:cxn modelId="{7BD104C8-D054-45D2-965D-7E6011E70141}" type="presParOf" srcId="{A06FA581-4AE1-4829-BBA5-6B79504CDD3A}" destId="{31DB82E3-AA2D-4602-B801-3FC18EEAF2C3}" srcOrd="13" destOrd="0" presId="urn:microsoft.com/office/officeart/2005/8/layout/list1"/>
    <dgm:cxn modelId="{543CC093-E72D-494F-99E7-2BD91971BC14}" type="presParOf" srcId="{A06FA581-4AE1-4829-BBA5-6B79504CDD3A}" destId="{F82D6A1F-534A-49B4-BF77-D1DCEBAFE0B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758083-DD0B-4643-AF6D-5C8EA1B75C5F}" type="doc">
      <dgm:prSet loTypeId="urn:microsoft.com/office/officeart/2005/8/layout/hLis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CB3AF6A3-3A3A-4E70-8D40-27B16188FD72}">
      <dgm:prSet phldrT="[Text]" phldr="1"/>
      <dgm:spPr/>
      <dgm:t>
        <a:bodyPr/>
        <a:lstStyle/>
        <a:p>
          <a:endParaRPr lang="th-TH"/>
        </a:p>
      </dgm:t>
    </dgm:pt>
    <dgm:pt modelId="{CABD21BA-6CFC-4639-A3B0-A88A2028B24C}" type="parTrans" cxnId="{B1386A8B-7A8E-43EF-B521-5F69467D082C}">
      <dgm:prSet/>
      <dgm:spPr/>
      <dgm:t>
        <a:bodyPr/>
        <a:lstStyle/>
        <a:p>
          <a:endParaRPr lang="th-TH"/>
        </a:p>
      </dgm:t>
    </dgm:pt>
    <dgm:pt modelId="{CF7D7456-8E3D-435F-A777-B73C7C0A2AD9}" type="sibTrans" cxnId="{B1386A8B-7A8E-43EF-B521-5F69467D082C}">
      <dgm:prSet/>
      <dgm:spPr/>
      <dgm:t>
        <a:bodyPr/>
        <a:lstStyle/>
        <a:p>
          <a:endParaRPr lang="th-TH"/>
        </a:p>
      </dgm:t>
    </dgm:pt>
    <dgm:pt modelId="{78F8530F-BA13-4532-B5A3-74D90917276A}">
      <dgm:prSet phldrT="[Text]"/>
      <dgm:spPr/>
      <dgm:t>
        <a:bodyPr/>
        <a:lstStyle/>
        <a:p>
          <a:r>
            <a:rPr lang="en-US" dirty="0" smtClean="0"/>
            <a:t>Initiators</a:t>
          </a:r>
          <a:endParaRPr lang="th-TH" dirty="0"/>
        </a:p>
      </dgm:t>
    </dgm:pt>
    <dgm:pt modelId="{97DBF308-29CC-4283-9307-C724F68140F4}" type="parTrans" cxnId="{882B5D6A-4EDE-489A-8D51-763105BA7889}">
      <dgm:prSet/>
      <dgm:spPr/>
      <dgm:t>
        <a:bodyPr/>
        <a:lstStyle/>
        <a:p>
          <a:endParaRPr lang="th-TH"/>
        </a:p>
      </dgm:t>
    </dgm:pt>
    <dgm:pt modelId="{D9091A29-9220-4DDD-9A77-93E92D0B7F3E}" type="sibTrans" cxnId="{882B5D6A-4EDE-489A-8D51-763105BA7889}">
      <dgm:prSet/>
      <dgm:spPr/>
      <dgm:t>
        <a:bodyPr/>
        <a:lstStyle/>
        <a:p>
          <a:endParaRPr lang="th-TH"/>
        </a:p>
      </dgm:t>
    </dgm:pt>
    <dgm:pt modelId="{8E12A079-ED72-42B0-ACB9-1C4543CBBA7E}">
      <dgm:prSet phldrT="[Text]" phldr="1"/>
      <dgm:spPr/>
      <dgm:t>
        <a:bodyPr/>
        <a:lstStyle/>
        <a:p>
          <a:endParaRPr lang="th-TH"/>
        </a:p>
      </dgm:t>
    </dgm:pt>
    <dgm:pt modelId="{DB5AF9E9-A62F-4CEB-9916-C65CF5A1C56A}" type="parTrans" cxnId="{D77DB9C1-5F83-4C10-BD02-ABED19E3F1E7}">
      <dgm:prSet/>
      <dgm:spPr/>
      <dgm:t>
        <a:bodyPr/>
        <a:lstStyle/>
        <a:p>
          <a:endParaRPr lang="th-TH"/>
        </a:p>
      </dgm:t>
    </dgm:pt>
    <dgm:pt modelId="{BCE64796-A059-47F7-A9E7-FDABEAACBA8F}" type="sibTrans" cxnId="{D77DB9C1-5F83-4C10-BD02-ABED19E3F1E7}">
      <dgm:prSet/>
      <dgm:spPr/>
      <dgm:t>
        <a:bodyPr/>
        <a:lstStyle/>
        <a:p>
          <a:endParaRPr lang="th-TH"/>
        </a:p>
      </dgm:t>
    </dgm:pt>
    <dgm:pt modelId="{D8B59BCE-E8A3-4BB8-B5A8-9B471E2FEA79}">
      <dgm:prSet phldrT="[Text]"/>
      <dgm:spPr/>
      <dgm:t>
        <a:bodyPr/>
        <a:lstStyle/>
        <a:p>
          <a:r>
            <a:rPr lang="en-US" dirty="0" smtClean="0"/>
            <a:t>Initiators</a:t>
          </a:r>
          <a:endParaRPr lang="th-TH" dirty="0"/>
        </a:p>
      </dgm:t>
    </dgm:pt>
    <dgm:pt modelId="{D33C5E36-7266-4F3D-971B-737F03861EF6}" type="parTrans" cxnId="{66528B05-2F88-42B5-A4FF-3416E530A203}">
      <dgm:prSet/>
      <dgm:spPr/>
      <dgm:t>
        <a:bodyPr/>
        <a:lstStyle/>
        <a:p>
          <a:endParaRPr lang="th-TH"/>
        </a:p>
      </dgm:t>
    </dgm:pt>
    <dgm:pt modelId="{DD8C997A-45A5-4059-969B-0CFC3B7A2505}" type="sibTrans" cxnId="{66528B05-2F88-42B5-A4FF-3416E530A203}">
      <dgm:prSet/>
      <dgm:spPr/>
      <dgm:t>
        <a:bodyPr/>
        <a:lstStyle/>
        <a:p>
          <a:endParaRPr lang="th-TH"/>
        </a:p>
      </dgm:t>
    </dgm:pt>
    <dgm:pt modelId="{52CBFAA2-8FE4-47DC-9342-E460A1E42D7E}">
      <dgm:prSet/>
      <dgm:spPr/>
      <dgm:t>
        <a:bodyPr/>
        <a:lstStyle/>
        <a:p>
          <a:r>
            <a:rPr lang="en-US" smtClean="0"/>
            <a:t>Influencers</a:t>
          </a:r>
          <a:endParaRPr lang="th-TH" dirty="0"/>
        </a:p>
      </dgm:t>
    </dgm:pt>
    <dgm:pt modelId="{217FFC4D-7B5C-454B-9348-38A384C990FA}" type="parTrans" cxnId="{9617E6FE-D62A-4D7E-BA1F-1F57771DEAD3}">
      <dgm:prSet/>
      <dgm:spPr/>
      <dgm:t>
        <a:bodyPr/>
        <a:lstStyle/>
        <a:p>
          <a:endParaRPr lang="th-TH"/>
        </a:p>
      </dgm:t>
    </dgm:pt>
    <dgm:pt modelId="{DAF0FF3D-0B6D-41FA-9981-05999B86F841}" type="sibTrans" cxnId="{9617E6FE-D62A-4D7E-BA1F-1F57771DEAD3}">
      <dgm:prSet/>
      <dgm:spPr/>
      <dgm:t>
        <a:bodyPr/>
        <a:lstStyle/>
        <a:p>
          <a:endParaRPr lang="th-TH"/>
        </a:p>
      </dgm:t>
    </dgm:pt>
    <dgm:pt modelId="{A54BE3B7-9110-4C08-AFB5-7CE1DB52E49E}">
      <dgm:prSet/>
      <dgm:spPr/>
      <dgm:t>
        <a:bodyPr/>
        <a:lstStyle/>
        <a:p>
          <a:r>
            <a:rPr lang="en-US" smtClean="0"/>
            <a:t>Deciders</a:t>
          </a:r>
          <a:endParaRPr lang="th-TH" dirty="0"/>
        </a:p>
      </dgm:t>
    </dgm:pt>
    <dgm:pt modelId="{C49F0205-4798-48BB-BB33-0E95570561D6}" type="parTrans" cxnId="{E99C0942-F382-4A09-9BCF-BA0CC2A6F5CC}">
      <dgm:prSet/>
      <dgm:spPr/>
      <dgm:t>
        <a:bodyPr/>
        <a:lstStyle/>
        <a:p>
          <a:endParaRPr lang="th-TH"/>
        </a:p>
      </dgm:t>
    </dgm:pt>
    <dgm:pt modelId="{E1310FFE-D707-40BF-8598-3F35B5A15602}" type="sibTrans" cxnId="{E99C0942-F382-4A09-9BCF-BA0CC2A6F5CC}">
      <dgm:prSet/>
      <dgm:spPr/>
      <dgm:t>
        <a:bodyPr/>
        <a:lstStyle/>
        <a:p>
          <a:endParaRPr lang="th-TH"/>
        </a:p>
      </dgm:t>
    </dgm:pt>
    <dgm:pt modelId="{7DF01598-F0AE-4A39-9D39-2087E0985931}">
      <dgm:prSet/>
      <dgm:spPr/>
      <dgm:t>
        <a:bodyPr/>
        <a:lstStyle/>
        <a:p>
          <a:r>
            <a:rPr lang="en-US" smtClean="0"/>
            <a:t>Buyer</a:t>
          </a:r>
          <a:endParaRPr lang="th-TH" dirty="0"/>
        </a:p>
      </dgm:t>
    </dgm:pt>
    <dgm:pt modelId="{1F625C66-93E2-4227-AB0E-543410B1A9DB}" type="parTrans" cxnId="{9E2C8048-7F14-49DA-A3BC-566332689979}">
      <dgm:prSet/>
      <dgm:spPr/>
      <dgm:t>
        <a:bodyPr/>
        <a:lstStyle/>
        <a:p>
          <a:endParaRPr lang="th-TH"/>
        </a:p>
      </dgm:t>
    </dgm:pt>
    <dgm:pt modelId="{E6D21E42-D547-43F7-9221-70D647438827}" type="sibTrans" cxnId="{9E2C8048-7F14-49DA-A3BC-566332689979}">
      <dgm:prSet/>
      <dgm:spPr/>
      <dgm:t>
        <a:bodyPr/>
        <a:lstStyle/>
        <a:p>
          <a:endParaRPr lang="th-TH"/>
        </a:p>
      </dgm:t>
    </dgm:pt>
    <dgm:pt modelId="{543B5341-B87B-485C-AE36-7D8F816E297D}">
      <dgm:prSet/>
      <dgm:spPr/>
      <dgm:t>
        <a:bodyPr/>
        <a:lstStyle/>
        <a:p>
          <a:r>
            <a:rPr lang="en-US" dirty="0" smtClean="0"/>
            <a:t>Uses</a:t>
          </a:r>
          <a:endParaRPr lang="th-TH" dirty="0"/>
        </a:p>
      </dgm:t>
    </dgm:pt>
    <dgm:pt modelId="{4E2B5CB2-D6B4-4B2C-8197-41146F02F809}" type="parTrans" cxnId="{DADBE3D2-B00F-4024-8C6D-054C8B727352}">
      <dgm:prSet/>
      <dgm:spPr/>
      <dgm:t>
        <a:bodyPr/>
        <a:lstStyle/>
        <a:p>
          <a:endParaRPr lang="th-TH"/>
        </a:p>
      </dgm:t>
    </dgm:pt>
    <dgm:pt modelId="{EA195034-4C3F-4F05-A725-A44E0CB8ABF3}" type="sibTrans" cxnId="{DADBE3D2-B00F-4024-8C6D-054C8B727352}">
      <dgm:prSet/>
      <dgm:spPr/>
      <dgm:t>
        <a:bodyPr/>
        <a:lstStyle/>
        <a:p>
          <a:endParaRPr lang="th-TH"/>
        </a:p>
      </dgm:t>
    </dgm:pt>
    <dgm:pt modelId="{02FEE9C6-852B-4504-A690-ECA0B7534A6F}">
      <dgm:prSet phldrT="[Text]"/>
      <dgm:spPr/>
      <dgm:t>
        <a:bodyPr/>
        <a:lstStyle/>
        <a:p>
          <a:r>
            <a:rPr lang="en-US" dirty="0" smtClean="0"/>
            <a:t>User</a:t>
          </a:r>
          <a:endParaRPr lang="th-TH" dirty="0"/>
        </a:p>
      </dgm:t>
    </dgm:pt>
    <dgm:pt modelId="{C79B4E26-301D-4990-B5CD-2D3AC42D0A85}" type="parTrans" cxnId="{2A8BD197-36EC-4128-AA3B-83F611C8A77D}">
      <dgm:prSet/>
      <dgm:spPr/>
      <dgm:t>
        <a:bodyPr/>
        <a:lstStyle/>
        <a:p>
          <a:endParaRPr lang="th-TH"/>
        </a:p>
      </dgm:t>
    </dgm:pt>
    <dgm:pt modelId="{56D7483A-CF90-4C2E-9036-DED036571C7E}" type="sibTrans" cxnId="{2A8BD197-36EC-4128-AA3B-83F611C8A77D}">
      <dgm:prSet/>
      <dgm:spPr/>
      <dgm:t>
        <a:bodyPr/>
        <a:lstStyle/>
        <a:p>
          <a:endParaRPr lang="th-TH"/>
        </a:p>
      </dgm:t>
    </dgm:pt>
    <dgm:pt modelId="{F930FA1B-72F3-4A25-91D4-AC5DA4B59B0C}">
      <dgm:prSet phldrT="[Text]"/>
      <dgm:spPr/>
      <dgm:t>
        <a:bodyPr/>
        <a:lstStyle/>
        <a:p>
          <a:r>
            <a:rPr lang="en-US" dirty="0" smtClean="0"/>
            <a:t>Approvers</a:t>
          </a:r>
          <a:endParaRPr lang="th-TH" dirty="0"/>
        </a:p>
      </dgm:t>
    </dgm:pt>
    <dgm:pt modelId="{5C5FEAA4-09A9-4403-8A2B-A57998C25F8D}" type="parTrans" cxnId="{B69F4893-0476-4A8F-A1F5-6C35825D6DA8}">
      <dgm:prSet/>
      <dgm:spPr/>
      <dgm:t>
        <a:bodyPr/>
        <a:lstStyle/>
        <a:p>
          <a:endParaRPr lang="th-TH"/>
        </a:p>
      </dgm:t>
    </dgm:pt>
    <dgm:pt modelId="{21E7935D-79A3-4905-9921-18E21433BCAE}" type="sibTrans" cxnId="{B69F4893-0476-4A8F-A1F5-6C35825D6DA8}">
      <dgm:prSet/>
      <dgm:spPr/>
      <dgm:t>
        <a:bodyPr/>
        <a:lstStyle/>
        <a:p>
          <a:endParaRPr lang="th-TH"/>
        </a:p>
      </dgm:t>
    </dgm:pt>
    <dgm:pt modelId="{0DBB5C65-5993-4540-A55D-D71CD0EE9ED6}">
      <dgm:prSet phldrT="[Text]"/>
      <dgm:spPr/>
      <dgm:t>
        <a:bodyPr/>
        <a:lstStyle/>
        <a:p>
          <a:r>
            <a:rPr lang="en-US" dirty="0" smtClean="0"/>
            <a:t>Gatekeepers</a:t>
          </a:r>
          <a:endParaRPr lang="th-TH" dirty="0"/>
        </a:p>
      </dgm:t>
    </dgm:pt>
    <dgm:pt modelId="{139688CF-BB4C-46F8-8FB2-33C4E306420B}" type="parTrans" cxnId="{881F2901-7ED8-458E-893E-74BACB1FAC58}">
      <dgm:prSet/>
      <dgm:spPr/>
      <dgm:t>
        <a:bodyPr/>
        <a:lstStyle/>
        <a:p>
          <a:endParaRPr lang="th-TH"/>
        </a:p>
      </dgm:t>
    </dgm:pt>
    <dgm:pt modelId="{361F8EFC-5B37-40FA-B421-4E5A03205226}" type="sibTrans" cxnId="{881F2901-7ED8-458E-893E-74BACB1FAC58}">
      <dgm:prSet/>
      <dgm:spPr/>
      <dgm:t>
        <a:bodyPr/>
        <a:lstStyle/>
        <a:p>
          <a:endParaRPr lang="th-TH"/>
        </a:p>
      </dgm:t>
    </dgm:pt>
    <dgm:pt modelId="{2887A56E-5166-491D-92EB-DF4D2EAB9888}">
      <dgm:prSet phldrT="[Text]"/>
      <dgm:spPr/>
      <dgm:t>
        <a:bodyPr/>
        <a:lstStyle/>
        <a:p>
          <a:r>
            <a:rPr lang="en-US" dirty="0" smtClean="0"/>
            <a:t>Influencers</a:t>
          </a:r>
          <a:endParaRPr lang="th-TH" dirty="0"/>
        </a:p>
      </dgm:t>
    </dgm:pt>
    <dgm:pt modelId="{EA7F9327-7141-4ABD-B7FA-1EC88F58E38B}" type="parTrans" cxnId="{69CD64CC-7F00-47E7-A10D-52490F721B04}">
      <dgm:prSet/>
      <dgm:spPr/>
    </dgm:pt>
    <dgm:pt modelId="{ED2FCF7C-A046-4C6C-8D30-FACA520B98D5}" type="sibTrans" cxnId="{69CD64CC-7F00-47E7-A10D-52490F721B04}">
      <dgm:prSet/>
      <dgm:spPr/>
    </dgm:pt>
    <dgm:pt modelId="{F3DE83C1-D418-4CEE-9794-A0B5CA1C9EAE}">
      <dgm:prSet phldrT="[Text]"/>
      <dgm:spPr/>
      <dgm:t>
        <a:bodyPr/>
        <a:lstStyle/>
        <a:p>
          <a:r>
            <a:rPr lang="en-US" dirty="0" smtClean="0"/>
            <a:t>Deciders</a:t>
          </a:r>
          <a:endParaRPr lang="th-TH" dirty="0"/>
        </a:p>
      </dgm:t>
    </dgm:pt>
    <dgm:pt modelId="{71ECF1A2-8AD5-4331-92CA-331C08BB2502}" type="parTrans" cxnId="{43EDF095-C669-4458-B4FE-44A48D46BCE0}">
      <dgm:prSet/>
      <dgm:spPr/>
    </dgm:pt>
    <dgm:pt modelId="{FDB5F60F-403C-4CF4-B04E-4F8CCDB03953}" type="sibTrans" cxnId="{43EDF095-C669-4458-B4FE-44A48D46BCE0}">
      <dgm:prSet/>
      <dgm:spPr/>
    </dgm:pt>
    <dgm:pt modelId="{5652ADC4-4960-43FC-BD85-3CEC05E2F15A}">
      <dgm:prSet phldrT="[Text]"/>
      <dgm:spPr/>
      <dgm:t>
        <a:bodyPr/>
        <a:lstStyle/>
        <a:p>
          <a:r>
            <a:rPr lang="en-US" dirty="0" smtClean="0"/>
            <a:t>Buyer</a:t>
          </a:r>
          <a:endParaRPr lang="th-TH" dirty="0"/>
        </a:p>
      </dgm:t>
    </dgm:pt>
    <dgm:pt modelId="{DFC4A3A2-BACA-4CA2-A626-5D23609CC26B}" type="parTrans" cxnId="{66D6EF38-081D-4FFC-87D5-8A84125579CB}">
      <dgm:prSet/>
      <dgm:spPr/>
    </dgm:pt>
    <dgm:pt modelId="{A66E21ED-C5EE-4006-A50C-E7AD565E01B2}" type="sibTrans" cxnId="{66D6EF38-081D-4FFC-87D5-8A84125579CB}">
      <dgm:prSet/>
      <dgm:spPr/>
    </dgm:pt>
    <dgm:pt modelId="{9127B53E-AE24-464F-B961-E795666FBA7B}" type="pres">
      <dgm:prSet presAssocID="{C3758083-DD0B-4643-AF6D-5C8EA1B75C5F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th-TH"/>
        </a:p>
      </dgm:t>
    </dgm:pt>
    <dgm:pt modelId="{F844545B-FC88-4BDE-A1B3-5FC8600D40F8}" type="pres">
      <dgm:prSet presAssocID="{CB3AF6A3-3A3A-4E70-8D40-27B16188FD72}" presName="compositeNode" presStyleCnt="0">
        <dgm:presLayoutVars>
          <dgm:bulletEnabled val="1"/>
        </dgm:presLayoutVars>
      </dgm:prSet>
      <dgm:spPr/>
    </dgm:pt>
    <dgm:pt modelId="{D7A04F65-05E3-4632-A58A-0C201A7A1676}" type="pres">
      <dgm:prSet presAssocID="{CB3AF6A3-3A3A-4E70-8D40-27B16188FD72}" presName="image" presStyleLbl="fgImgPlace1" presStyleIdx="0" presStyleCnt="2"/>
      <dgm:spPr/>
    </dgm:pt>
    <dgm:pt modelId="{4A1C0E9E-7D6D-4C45-B590-2B386E8D1341}" type="pres">
      <dgm:prSet presAssocID="{CB3AF6A3-3A3A-4E70-8D40-27B16188FD72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8EA1C72-90B2-4B04-B2A9-F70D6906BA80}" type="pres">
      <dgm:prSet presAssocID="{CB3AF6A3-3A3A-4E70-8D40-27B16188FD72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F587A660-C795-4A47-90CE-DF4E6B4E1F9C}" type="pres">
      <dgm:prSet presAssocID="{CF7D7456-8E3D-435F-A777-B73C7C0A2AD9}" presName="sibTrans" presStyleCnt="0"/>
      <dgm:spPr/>
    </dgm:pt>
    <dgm:pt modelId="{41A4D090-275C-4B90-9D97-9F1BF1F1B5B6}" type="pres">
      <dgm:prSet presAssocID="{8E12A079-ED72-42B0-ACB9-1C4543CBBA7E}" presName="compositeNode" presStyleCnt="0">
        <dgm:presLayoutVars>
          <dgm:bulletEnabled val="1"/>
        </dgm:presLayoutVars>
      </dgm:prSet>
      <dgm:spPr/>
    </dgm:pt>
    <dgm:pt modelId="{06EEC5A7-22B7-43D4-98FC-22CFF4B6C789}" type="pres">
      <dgm:prSet presAssocID="{8E12A079-ED72-42B0-ACB9-1C4543CBBA7E}" presName="image" presStyleLbl="fgImgPlace1" presStyleIdx="1" presStyleCnt="2"/>
      <dgm:spPr/>
    </dgm:pt>
    <dgm:pt modelId="{7C7A048F-D000-4050-929E-B727B6B88B9F}" type="pres">
      <dgm:prSet presAssocID="{8E12A079-ED72-42B0-ACB9-1C4543CBBA7E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810E4EF-C57B-4852-B997-8790A7AB2AEB}" type="pres">
      <dgm:prSet presAssocID="{8E12A079-ED72-42B0-ACB9-1C4543CBBA7E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31CB2385-DBBC-4EBC-8B7F-6FA9ECAA8F60}" type="presOf" srcId="{78F8530F-BA13-4532-B5A3-74D90917276A}" destId="{4A1C0E9E-7D6D-4C45-B590-2B386E8D1341}" srcOrd="0" destOrd="0" presId="urn:microsoft.com/office/officeart/2005/8/layout/hList2"/>
    <dgm:cxn modelId="{2A8BD197-36EC-4128-AA3B-83F611C8A77D}" srcId="{8E12A079-ED72-42B0-ACB9-1C4543CBBA7E}" destId="{02FEE9C6-852B-4504-A690-ECA0B7534A6F}" srcOrd="4" destOrd="0" parTransId="{C79B4E26-301D-4990-B5CD-2D3AC42D0A85}" sibTransId="{56D7483A-CF90-4C2E-9036-DED036571C7E}"/>
    <dgm:cxn modelId="{4E0EF1C1-EABD-4C47-A1AD-31C93FFC35BB}" type="presOf" srcId="{5652ADC4-4960-43FC-BD85-3CEC05E2F15A}" destId="{7C7A048F-D000-4050-929E-B727B6B88B9F}" srcOrd="0" destOrd="3" presId="urn:microsoft.com/office/officeart/2005/8/layout/hList2"/>
    <dgm:cxn modelId="{28E86179-3E19-4FAD-9441-B04C428AD20B}" type="presOf" srcId="{2887A56E-5166-491D-92EB-DF4D2EAB9888}" destId="{7C7A048F-D000-4050-929E-B727B6B88B9F}" srcOrd="0" destOrd="1" presId="urn:microsoft.com/office/officeart/2005/8/layout/hList2"/>
    <dgm:cxn modelId="{0DFFFC6E-A3F0-4CED-8817-097D2BFF34C4}" type="presOf" srcId="{C3758083-DD0B-4643-AF6D-5C8EA1B75C5F}" destId="{9127B53E-AE24-464F-B961-E795666FBA7B}" srcOrd="0" destOrd="0" presId="urn:microsoft.com/office/officeart/2005/8/layout/hList2"/>
    <dgm:cxn modelId="{882B5D6A-4EDE-489A-8D51-763105BA7889}" srcId="{CB3AF6A3-3A3A-4E70-8D40-27B16188FD72}" destId="{78F8530F-BA13-4532-B5A3-74D90917276A}" srcOrd="0" destOrd="0" parTransId="{97DBF308-29CC-4283-9307-C724F68140F4}" sibTransId="{D9091A29-9220-4DDD-9A77-93E92D0B7F3E}"/>
    <dgm:cxn modelId="{E99C0942-F382-4A09-9BCF-BA0CC2A6F5CC}" srcId="{CB3AF6A3-3A3A-4E70-8D40-27B16188FD72}" destId="{A54BE3B7-9110-4C08-AFB5-7CE1DB52E49E}" srcOrd="2" destOrd="0" parTransId="{C49F0205-4798-48BB-BB33-0E95570561D6}" sibTransId="{E1310FFE-D707-40BF-8598-3F35B5A15602}"/>
    <dgm:cxn modelId="{0F703DDF-FCAB-4F55-8530-00CFE0D2BCB0}" type="presOf" srcId="{8E12A079-ED72-42B0-ACB9-1C4543CBBA7E}" destId="{D810E4EF-C57B-4852-B997-8790A7AB2AEB}" srcOrd="0" destOrd="0" presId="urn:microsoft.com/office/officeart/2005/8/layout/hList2"/>
    <dgm:cxn modelId="{69CD64CC-7F00-47E7-A10D-52490F721B04}" srcId="{8E12A079-ED72-42B0-ACB9-1C4543CBBA7E}" destId="{2887A56E-5166-491D-92EB-DF4D2EAB9888}" srcOrd="1" destOrd="0" parTransId="{EA7F9327-7141-4ABD-B7FA-1EC88F58E38B}" sibTransId="{ED2FCF7C-A046-4C6C-8D30-FACA520B98D5}"/>
    <dgm:cxn modelId="{43EDF095-C669-4458-B4FE-44A48D46BCE0}" srcId="{8E12A079-ED72-42B0-ACB9-1C4543CBBA7E}" destId="{F3DE83C1-D418-4CEE-9794-A0B5CA1C9EAE}" srcOrd="2" destOrd="0" parTransId="{71ECF1A2-8AD5-4331-92CA-331C08BB2502}" sibTransId="{FDB5F60F-403C-4CF4-B04E-4F8CCDB03953}"/>
    <dgm:cxn modelId="{66D6EF38-081D-4FFC-87D5-8A84125579CB}" srcId="{8E12A079-ED72-42B0-ACB9-1C4543CBBA7E}" destId="{5652ADC4-4960-43FC-BD85-3CEC05E2F15A}" srcOrd="3" destOrd="0" parTransId="{DFC4A3A2-BACA-4CA2-A626-5D23609CC26B}" sibTransId="{A66E21ED-C5EE-4006-A50C-E7AD565E01B2}"/>
    <dgm:cxn modelId="{BCFFFE34-FC60-450B-844F-304D9A9FE7B7}" type="presOf" srcId="{CB3AF6A3-3A3A-4E70-8D40-27B16188FD72}" destId="{E8EA1C72-90B2-4B04-B2A9-F70D6906BA80}" srcOrd="0" destOrd="0" presId="urn:microsoft.com/office/officeart/2005/8/layout/hList2"/>
    <dgm:cxn modelId="{1836A67C-5AF3-4659-A2D2-6315862E4FFC}" type="presOf" srcId="{D8B59BCE-E8A3-4BB8-B5A8-9B471E2FEA79}" destId="{7C7A048F-D000-4050-929E-B727B6B88B9F}" srcOrd="0" destOrd="0" presId="urn:microsoft.com/office/officeart/2005/8/layout/hList2"/>
    <dgm:cxn modelId="{241FD5CD-4164-4C07-9E5A-275F4FC10206}" type="presOf" srcId="{02FEE9C6-852B-4504-A690-ECA0B7534A6F}" destId="{7C7A048F-D000-4050-929E-B727B6B88B9F}" srcOrd="0" destOrd="4" presId="urn:microsoft.com/office/officeart/2005/8/layout/hList2"/>
    <dgm:cxn modelId="{D77DB9C1-5F83-4C10-BD02-ABED19E3F1E7}" srcId="{C3758083-DD0B-4643-AF6D-5C8EA1B75C5F}" destId="{8E12A079-ED72-42B0-ACB9-1C4543CBBA7E}" srcOrd="1" destOrd="0" parTransId="{DB5AF9E9-A62F-4CEB-9916-C65CF5A1C56A}" sibTransId="{BCE64796-A059-47F7-A9E7-FDABEAACBA8F}"/>
    <dgm:cxn modelId="{1605C4F8-8B49-409A-9EB9-5761D8DB1423}" type="presOf" srcId="{0DBB5C65-5993-4540-A55D-D71CD0EE9ED6}" destId="{7C7A048F-D000-4050-929E-B727B6B88B9F}" srcOrd="0" destOrd="6" presId="urn:microsoft.com/office/officeart/2005/8/layout/hList2"/>
    <dgm:cxn modelId="{2C63AF8A-93D6-4E6C-883A-CD3A06DDF8E9}" type="presOf" srcId="{7DF01598-F0AE-4A39-9D39-2087E0985931}" destId="{4A1C0E9E-7D6D-4C45-B590-2B386E8D1341}" srcOrd="0" destOrd="3" presId="urn:microsoft.com/office/officeart/2005/8/layout/hList2"/>
    <dgm:cxn modelId="{881F2901-7ED8-458E-893E-74BACB1FAC58}" srcId="{8E12A079-ED72-42B0-ACB9-1C4543CBBA7E}" destId="{0DBB5C65-5993-4540-A55D-D71CD0EE9ED6}" srcOrd="6" destOrd="0" parTransId="{139688CF-BB4C-46F8-8FB2-33C4E306420B}" sibTransId="{361F8EFC-5B37-40FA-B421-4E5A03205226}"/>
    <dgm:cxn modelId="{DADBE3D2-B00F-4024-8C6D-054C8B727352}" srcId="{CB3AF6A3-3A3A-4E70-8D40-27B16188FD72}" destId="{543B5341-B87B-485C-AE36-7D8F816E297D}" srcOrd="4" destOrd="0" parTransId="{4E2B5CB2-D6B4-4B2C-8197-41146F02F809}" sibTransId="{EA195034-4C3F-4F05-A725-A44E0CB8ABF3}"/>
    <dgm:cxn modelId="{1EEB3C08-1D59-4806-B1FB-627287404E3E}" type="presOf" srcId="{F930FA1B-72F3-4A25-91D4-AC5DA4B59B0C}" destId="{7C7A048F-D000-4050-929E-B727B6B88B9F}" srcOrd="0" destOrd="5" presId="urn:microsoft.com/office/officeart/2005/8/layout/hList2"/>
    <dgm:cxn modelId="{C6F869A4-E5E2-4A1F-9D52-2219FD94A3FE}" type="presOf" srcId="{F3DE83C1-D418-4CEE-9794-A0B5CA1C9EAE}" destId="{7C7A048F-D000-4050-929E-B727B6B88B9F}" srcOrd="0" destOrd="2" presId="urn:microsoft.com/office/officeart/2005/8/layout/hList2"/>
    <dgm:cxn modelId="{66528B05-2F88-42B5-A4FF-3416E530A203}" srcId="{8E12A079-ED72-42B0-ACB9-1C4543CBBA7E}" destId="{D8B59BCE-E8A3-4BB8-B5A8-9B471E2FEA79}" srcOrd="0" destOrd="0" parTransId="{D33C5E36-7266-4F3D-971B-737F03861EF6}" sibTransId="{DD8C997A-45A5-4059-969B-0CFC3B7A2505}"/>
    <dgm:cxn modelId="{EFF5AD21-4909-4F34-99CD-D3B4924EBE40}" type="presOf" srcId="{A54BE3B7-9110-4C08-AFB5-7CE1DB52E49E}" destId="{4A1C0E9E-7D6D-4C45-B590-2B386E8D1341}" srcOrd="0" destOrd="2" presId="urn:microsoft.com/office/officeart/2005/8/layout/hList2"/>
    <dgm:cxn modelId="{B1386A8B-7A8E-43EF-B521-5F69467D082C}" srcId="{C3758083-DD0B-4643-AF6D-5C8EA1B75C5F}" destId="{CB3AF6A3-3A3A-4E70-8D40-27B16188FD72}" srcOrd="0" destOrd="0" parTransId="{CABD21BA-6CFC-4639-A3B0-A88A2028B24C}" sibTransId="{CF7D7456-8E3D-435F-A777-B73C7C0A2AD9}"/>
    <dgm:cxn modelId="{9617E6FE-D62A-4D7E-BA1F-1F57771DEAD3}" srcId="{CB3AF6A3-3A3A-4E70-8D40-27B16188FD72}" destId="{52CBFAA2-8FE4-47DC-9342-E460A1E42D7E}" srcOrd="1" destOrd="0" parTransId="{217FFC4D-7B5C-454B-9348-38A384C990FA}" sibTransId="{DAF0FF3D-0B6D-41FA-9981-05999B86F841}"/>
    <dgm:cxn modelId="{A8B271BF-6E1D-4A9B-9B62-1C281F980EB8}" type="presOf" srcId="{543B5341-B87B-485C-AE36-7D8F816E297D}" destId="{4A1C0E9E-7D6D-4C45-B590-2B386E8D1341}" srcOrd="0" destOrd="4" presId="urn:microsoft.com/office/officeart/2005/8/layout/hList2"/>
    <dgm:cxn modelId="{9E2C8048-7F14-49DA-A3BC-566332689979}" srcId="{CB3AF6A3-3A3A-4E70-8D40-27B16188FD72}" destId="{7DF01598-F0AE-4A39-9D39-2087E0985931}" srcOrd="3" destOrd="0" parTransId="{1F625C66-93E2-4227-AB0E-543410B1A9DB}" sibTransId="{E6D21E42-D547-43F7-9221-70D647438827}"/>
    <dgm:cxn modelId="{2D59A8DC-BEB3-403D-8E72-D68666ACC6F3}" type="presOf" srcId="{52CBFAA2-8FE4-47DC-9342-E460A1E42D7E}" destId="{4A1C0E9E-7D6D-4C45-B590-2B386E8D1341}" srcOrd="0" destOrd="1" presId="urn:microsoft.com/office/officeart/2005/8/layout/hList2"/>
    <dgm:cxn modelId="{B69F4893-0476-4A8F-A1F5-6C35825D6DA8}" srcId="{8E12A079-ED72-42B0-ACB9-1C4543CBBA7E}" destId="{F930FA1B-72F3-4A25-91D4-AC5DA4B59B0C}" srcOrd="5" destOrd="0" parTransId="{5C5FEAA4-09A9-4403-8A2B-A57998C25F8D}" sibTransId="{21E7935D-79A3-4905-9921-18E21433BCAE}"/>
    <dgm:cxn modelId="{CAB6B056-1068-4D5E-8753-46E6E541E885}" type="presParOf" srcId="{9127B53E-AE24-464F-B961-E795666FBA7B}" destId="{F844545B-FC88-4BDE-A1B3-5FC8600D40F8}" srcOrd="0" destOrd="0" presId="urn:microsoft.com/office/officeart/2005/8/layout/hList2"/>
    <dgm:cxn modelId="{596E77E3-2A01-47A9-A343-B74BCB2426DE}" type="presParOf" srcId="{F844545B-FC88-4BDE-A1B3-5FC8600D40F8}" destId="{D7A04F65-05E3-4632-A58A-0C201A7A1676}" srcOrd="0" destOrd="0" presId="urn:microsoft.com/office/officeart/2005/8/layout/hList2"/>
    <dgm:cxn modelId="{CF8EF8B5-4E3C-4FFB-8119-4F16435FE94D}" type="presParOf" srcId="{F844545B-FC88-4BDE-A1B3-5FC8600D40F8}" destId="{4A1C0E9E-7D6D-4C45-B590-2B386E8D1341}" srcOrd="1" destOrd="0" presId="urn:microsoft.com/office/officeart/2005/8/layout/hList2"/>
    <dgm:cxn modelId="{AF4C228C-5984-443F-BB2F-D874055CAE34}" type="presParOf" srcId="{F844545B-FC88-4BDE-A1B3-5FC8600D40F8}" destId="{E8EA1C72-90B2-4B04-B2A9-F70D6906BA80}" srcOrd="2" destOrd="0" presId="urn:microsoft.com/office/officeart/2005/8/layout/hList2"/>
    <dgm:cxn modelId="{3364F1E8-9AFA-43FA-8438-C06C601E674A}" type="presParOf" srcId="{9127B53E-AE24-464F-B961-E795666FBA7B}" destId="{F587A660-C795-4A47-90CE-DF4E6B4E1F9C}" srcOrd="1" destOrd="0" presId="urn:microsoft.com/office/officeart/2005/8/layout/hList2"/>
    <dgm:cxn modelId="{448FABDE-9AD0-427E-B860-9502C7D072AE}" type="presParOf" srcId="{9127B53E-AE24-464F-B961-E795666FBA7B}" destId="{41A4D090-275C-4B90-9D97-9F1BF1F1B5B6}" srcOrd="2" destOrd="0" presId="urn:microsoft.com/office/officeart/2005/8/layout/hList2"/>
    <dgm:cxn modelId="{ACDEB32C-FE6B-4F13-8B2F-96CDD911BCAC}" type="presParOf" srcId="{41A4D090-275C-4B90-9D97-9F1BF1F1B5B6}" destId="{06EEC5A7-22B7-43D4-98FC-22CFF4B6C789}" srcOrd="0" destOrd="0" presId="urn:microsoft.com/office/officeart/2005/8/layout/hList2"/>
    <dgm:cxn modelId="{3D09E660-6904-462E-9824-243E5B7C9DAC}" type="presParOf" srcId="{41A4D090-275C-4B90-9D97-9F1BF1F1B5B6}" destId="{7C7A048F-D000-4050-929E-B727B6B88B9F}" srcOrd="1" destOrd="0" presId="urn:microsoft.com/office/officeart/2005/8/layout/hList2"/>
    <dgm:cxn modelId="{53E9FFBF-7717-414C-A229-D787C5A24959}" type="presParOf" srcId="{41A4D090-275C-4B90-9D97-9F1BF1F1B5B6}" destId="{D810E4EF-C57B-4852-B997-8790A7AB2AEB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E62C1F-C2D0-4AB9-8046-D9941349452F}" type="doc">
      <dgm:prSet loTypeId="urn:microsoft.com/office/officeart/2005/8/layout/equation2" loCatId="process" qsTypeId="urn:microsoft.com/office/officeart/2005/8/quickstyle/simple1" qsCatId="simple" csTypeId="urn:microsoft.com/office/officeart/2005/8/colors/colorful1" csCatId="colorful" phldr="1"/>
      <dgm:spPr/>
    </dgm:pt>
    <dgm:pt modelId="{03DD6943-780A-41E2-9CE8-B262F78F690B}">
      <dgm:prSet phldrT="[Text]"/>
      <dgm:spPr/>
      <dgm:t>
        <a:bodyPr/>
        <a:lstStyle/>
        <a:p>
          <a:r>
            <a:rPr lang="en-US" dirty="0" smtClean="0"/>
            <a:t>Internal Factors</a:t>
          </a:r>
          <a:endParaRPr lang="th-TH" dirty="0"/>
        </a:p>
      </dgm:t>
    </dgm:pt>
    <dgm:pt modelId="{04445E59-5513-4DE1-92B0-75A66E84B83A}" type="parTrans" cxnId="{1057A624-79D9-4B7A-B867-62521DB0F67A}">
      <dgm:prSet/>
      <dgm:spPr/>
      <dgm:t>
        <a:bodyPr/>
        <a:lstStyle/>
        <a:p>
          <a:endParaRPr lang="th-TH"/>
        </a:p>
      </dgm:t>
    </dgm:pt>
    <dgm:pt modelId="{24BCF81B-D476-49A6-8C75-88C735C4840D}" type="sibTrans" cxnId="{1057A624-79D9-4B7A-B867-62521DB0F67A}">
      <dgm:prSet/>
      <dgm:spPr/>
      <dgm:t>
        <a:bodyPr/>
        <a:lstStyle/>
        <a:p>
          <a:endParaRPr lang="th-TH"/>
        </a:p>
      </dgm:t>
    </dgm:pt>
    <dgm:pt modelId="{8DDCB720-F98B-45B2-9D21-72A661C365B6}">
      <dgm:prSet phldrT="[Text]"/>
      <dgm:spPr/>
      <dgm:t>
        <a:bodyPr/>
        <a:lstStyle/>
        <a:p>
          <a:r>
            <a:rPr lang="en-US" dirty="0" smtClean="0"/>
            <a:t>External</a:t>
          </a:r>
          <a:br>
            <a:rPr lang="en-US" dirty="0" smtClean="0"/>
          </a:br>
          <a:r>
            <a:rPr lang="en-US" dirty="0" smtClean="0"/>
            <a:t>Factors</a:t>
          </a:r>
          <a:endParaRPr lang="th-TH" dirty="0"/>
        </a:p>
      </dgm:t>
    </dgm:pt>
    <dgm:pt modelId="{1E5F96C7-0816-48DC-BBB5-B542EA8B3391}" type="parTrans" cxnId="{FB36D848-BE61-4DEF-9C2A-B83A9E44A49E}">
      <dgm:prSet/>
      <dgm:spPr/>
      <dgm:t>
        <a:bodyPr/>
        <a:lstStyle/>
        <a:p>
          <a:endParaRPr lang="th-TH"/>
        </a:p>
      </dgm:t>
    </dgm:pt>
    <dgm:pt modelId="{F75991A2-3779-4B08-96B5-29908530258D}" type="sibTrans" cxnId="{FB36D848-BE61-4DEF-9C2A-B83A9E44A49E}">
      <dgm:prSet/>
      <dgm:spPr/>
      <dgm:t>
        <a:bodyPr/>
        <a:lstStyle/>
        <a:p>
          <a:endParaRPr lang="th-TH"/>
        </a:p>
      </dgm:t>
    </dgm:pt>
    <dgm:pt modelId="{4311DE39-0E13-4616-ABC4-B257D19915F7}">
      <dgm:prSet phldrT="[Text]"/>
      <dgm:spPr/>
      <dgm:t>
        <a:bodyPr/>
        <a:lstStyle/>
        <a:p>
          <a:r>
            <a:rPr lang="en-US" dirty="0" smtClean="0"/>
            <a:t>Consumer</a:t>
          </a:r>
          <a:br>
            <a:rPr lang="en-US" dirty="0" smtClean="0"/>
          </a:br>
          <a:r>
            <a:rPr lang="en-US" dirty="0" smtClean="0"/>
            <a:t>Behavior</a:t>
          </a:r>
          <a:endParaRPr lang="th-TH" dirty="0"/>
        </a:p>
      </dgm:t>
    </dgm:pt>
    <dgm:pt modelId="{E8EBC717-B8D5-411B-8FAD-B6A27426800F}" type="parTrans" cxnId="{3AD6C7E0-A262-42B3-9E07-320E4277DD6D}">
      <dgm:prSet/>
      <dgm:spPr/>
      <dgm:t>
        <a:bodyPr/>
        <a:lstStyle/>
        <a:p>
          <a:endParaRPr lang="th-TH"/>
        </a:p>
      </dgm:t>
    </dgm:pt>
    <dgm:pt modelId="{27AF8683-1F69-4401-93ED-57E3C0FDC81E}" type="sibTrans" cxnId="{3AD6C7E0-A262-42B3-9E07-320E4277DD6D}">
      <dgm:prSet/>
      <dgm:spPr/>
      <dgm:t>
        <a:bodyPr/>
        <a:lstStyle/>
        <a:p>
          <a:endParaRPr lang="th-TH"/>
        </a:p>
      </dgm:t>
    </dgm:pt>
    <dgm:pt modelId="{CB949285-03C4-47B6-BADE-F3B7991A1D4D}" type="pres">
      <dgm:prSet presAssocID="{C5E62C1F-C2D0-4AB9-8046-D9941349452F}" presName="Name0" presStyleCnt="0">
        <dgm:presLayoutVars>
          <dgm:dir/>
          <dgm:resizeHandles val="exact"/>
        </dgm:presLayoutVars>
      </dgm:prSet>
      <dgm:spPr/>
    </dgm:pt>
    <dgm:pt modelId="{48316AFF-5849-4360-B040-18FD7BEB04E7}" type="pres">
      <dgm:prSet presAssocID="{C5E62C1F-C2D0-4AB9-8046-D9941349452F}" presName="vNodes" presStyleCnt="0"/>
      <dgm:spPr/>
    </dgm:pt>
    <dgm:pt modelId="{255688E6-AFCF-4747-A652-607C7669EEFB}" type="pres">
      <dgm:prSet presAssocID="{03DD6943-780A-41E2-9CE8-B262F78F690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C52A06B-508F-4ED6-AEC0-1A39FD1628A8}" type="pres">
      <dgm:prSet presAssocID="{24BCF81B-D476-49A6-8C75-88C735C4840D}" presName="spacerT" presStyleCnt="0"/>
      <dgm:spPr/>
    </dgm:pt>
    <dgm:pt modelId="{D694EEC9-4BFE-4694-BBE1-1F7D97F739EA}" type="pres">
      <dgm:prSet presAssocID="{24BCF81B-D476-49A6-8C75-88C735C4840D}" presName="sibTrans" presStyleLbl="sibTrans2D1" presStyleIdx="0" presStyleCnt="2"/>
      <dgm:spPr/>
      <dgm:t>
        <a:bodyPr/>
        <a:lstStyle/>
        <a:p>
          <a:endParaRPr lang="th-TH"/>
        </a:p>
      </dgm:t>
    </dgm:pt>
    <dgm:pt modelId="{E5561E1E-A33B-485A-9151-4C0FDFC8FF7D}" type="pres">
      <dgm:prSet presAssocID="{24BCF81B-D476-49A6-8C75-88C735C4840D}" presName="spacerB" presStyleCnt="0"/>
      <dgm:spPr/>
    </dgm:pt>
    <dgm:pt modelId="{6FEB860D-C7E2-46AD-A82A-C36D3E2E995B}" type="pres">
      <dgm:prSet presAssocID="{8DDCB720-F98B-45B2-9D21-72A661C365B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93767A8-0D50-494F-8CDF-AA8989DAF43C}" type="pres">
      <dgm:prSet presAssocID="{C5E62C1F-C2D0-4AB9-8046-D9941349452F}" presName="sibTransLast" presStyleLbl="sibTrans2D1" presStyleIdx="1" presStyleCnt="2"/>
      <dgm:spPr/>
      <dgm:t>
        <a:bodyPr/>
        <a:lstStyle/>
        <a:p>
          <a:endParaRPr lang="th-TH"/>
        </a:p>
      </dgm:t>
    </dgm:pt>
    <dgm:pt modelId="{F696F5A5-F45C-4A9C-9739-C04E6C964F20}" type="pres">
      <dgm:prSet presAssocID="{C5E62C1F-C2D0-4AB9-8046-D9941349452F}" presName="connectorText" presStyleLbl="sibTrans2D1" presStyleIdx="1" presStyleCnt="2"/>
      <dgm:spPr/>
      <dgm:t>
        <a:bodyPr/>
        <a:lstStyle/>
        <a:p>
          <a:endParaRPr lang="th-TH"/>
        </a:p>
      </dgm:t>
    </dgm:pt>
    <dgm:pt modelId="{B602ADC3-5D5F-41AF-992F-AB4697BDEDC8}" type="pres">
      <dgm:prSet presAssocID="{C5E62C1F-C2D0-4AB9-8046-D9941349452F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14FA5428-A14F-4BB7-BF4F-110CA4177E16}" type="presOf" srcId="{03DD6943-780A-41E2-9CE8-B262F78F690B}" destId="{255688E6-AFCF-4747-A652-607C7669EEFB}" srcOrd="0" destOrd="0" presId="urn:microsoft.com/office/officeart/2005/8/layout/equation2"/>
    <dgm:cxn modelId="{1057A624-79D9-4B7A-B867-62521DB0F67A}" srcId="{C5E62C1F-C2D0-4AB9-8046-D9941349452F}" destId="{03DD6943-780A-41E2-9CE8-B262F78F690B}" srcOrd="0" destOrd="0" parTransId="{04445E59-5513-4DE1-92B0-75A66E84B83A}" sibTransId="{24BCF81B-D476-49A6-8C75-88C735C4840D}"/>
    <dgm:cxn modelId="{FB36D848-BE61-4DEF-9C2A-B83A9E44A49E}" srcId="{C5E62C1F-C2D0-4AB9-8046-D9941349452F}" destId="{8DDCB720-F98B-45B2-9D21-72A661C365B6}" srcOrd="1" destOrd="0" parTransId="{1E5F96C7-0816-48DC-BBB5-B542EA8B3391}" sibTransId="{F75991A2-3779-4B08-96B5-29908530258D}"/>
    <dgm:cxn modelId="{29545B0B-63AF-4132-8A34-D79C46478CD6}" type="presOf" srcId="{F75991A2-3779-4B08-96B5-29908530258D}" destId="{093767A8-0D50-494F-8CDF-AA8989DAF43C}" srcOrd="0" destOrd="0" presId="urn:microsoft.com/office/officeart/2005/8/layout/equation2"/>
    <dgm:cxn modelId="{FB152459-1313-43FB-954C-5364EE085ADB}" type="presOf" srcId="{8DDCB720-F98B-45B2-9D21-72A661C365B6}" destId="{6FEB860D-C7E2-46AD-A82A-C36D3E2E995B}" srcOrd="0" destOrd="0" presId="urn:microsoft.com/office/officeart/2005/8/layout/equation2"/>
    <dgm:cxn modelId="{2F76A9FE-296D-4D27-A60E-5773CA25868D}" type="presOf" srcId="{C5E62C1F-C2D0-4AB9-8046-D9941349452F}" destId="{CB949285-03C4-47B6-BADE-F3B7991A1D4D}" srcOrd="0" destOrd="0" presId="urn:microsoft.com/office/officeart/2005/8/layout/equation2"/>
    <dgm:cxn modelId="{3AD6C7E0-A262-42B3-9E07-320E4277DD6D}" srcId="{C5E62C1F-C2D0-4AB9-8046-D9941349452F}" destId="{4311DE39-0E13-4616-ABC4-B257D19915F7}" srcOrd="2" destOrd="0" parTransId="{E8EBC717-B8D5-411B-8FAD-B6A27426800F}" sibTransId="{27AF8683-1F69-4401-93ED-57E3C0FDC81E}"/>
    <dgm:cxn modelId="{ED9324C0-1009-4F8A-81E4-542B7D81CD99}" type="presOf" srcId="{24BCF81B-D476-49A6-8C75-88C735C4840D}" destId="{D694EEC9-4BFE-4694-BBE1-1F7D97F739EA}" srcOrd="0" destOrd="0" presId="urn:microsoft.com/office/officeart/2005/8/layout/equation2"/>
    <dgm:cxn modelId="{013620A8-CFA7-43DC-AB2E-20E3902EEBC8}" type="presOf" srcId="{F75991A2-3779-4B08-96B5-29908530258D}" destId="{F696F5A5-F45C-4A9C-9739-C04E6C964F20}" srcOrd="1" destOrd="0" presId="urn:microsoft.com/office/officeart/2005/8/layout/equation2"/>
    <dgm:cxn modelId="{AADB4B15-A96C-4E53-B724-14F5D0BF9F0D}" type="presOf" srcId="{4311DE39-0E13-4616-ABC4-B257D19915F7}" destId="{B602ADC3-5D5F-41AF-992F-AB4697BDEDC8}" srcOrd="0" destOrd="0" presId="urn:microsoft.com/office/officeart/2005/8/layout/equation2"/>
    <dgm:cxn modelId="{811F37A8-A8E2-42ED-B9B9-005F24EEC1E3}" type="presParOf" srcId="{CB949285-03C4-47B6-BADE-F3B7991A1D4D}" destId="{48316AFF-5849-4360-B040-18FD7BEB04E7}" srcOrd="0" destOrd="0" presId="urn:microsoft.com/office/officeart/2005/8/layout/equation2"/>
    <dgm:cxn modelId="{1BF3F8D4-E54A-4B5A-A482-5283A453A12D}" type="presParOf" srcId="{48316AFF-5849-4360-B040-18FD7BEB04E7}" destId="{255688E6-AFCF-4747-A652-607C7669EEFB}" srcOrd="0" destOrd="0" presId="urn:microsoft.com/office/officeart/2005/8/layout/equation2"/>
    <dgm:cxn modelId="{4CD2A26A-5355-49AB-B2EA-9120E94A6A7A}" type="presParOf" srcId="{48316AFF-5849-4360-B040-18FD7BEB04E7}" destId="{3C52A06B-508F-4ED6-AEC0-1A39FD1628A8}" srcOrd="1" destOrd="0" presId="urn:microsoft.com/office/officeart/2005/8/layout/equation2"/>
    <dgm:cxn modelId="{0BB4DF6B-9FAD-483E-9147-D12E0A191FA0}" type="presParOf" srcId="{48316AFF-5849-4360-B040-18FD7BEB04E7}" destId="{D694EEC9-4BFE-4694-BBE1-1F7D97F739EA}" srcOrd="2" destOrd="0" presId="urn:microsoft.com/office/officeart/2005/8/layout/equation2"/>
    <dgm:cxn modelId="{5AE9CF17-2488-4E42-9DDE-3191BFEE9E74}" type="presParOf" srcId="{48316AFF-5849-4360-B040-18FD7BEB04E7}" destId="{E5561E1E-A33B-485A-9151-4C0FDFC8FF7D}" srcOrd="3" destOrd="0" presId="urn:microsoft.com/office/officeart/2005/8/layout/equation2"/>
    <dgm:cxn modelId="{5B3D1D18-66AC-43FD-B0CC-DDE593F2D811}" type="presParOf" srcId="{48316AFF-5849-4360-B040-18FD7BEB04E7}" destId="{6FEB860D-C7E2-46AD-A82A-C36D3E2E995B}" srcOrd="4" destOrd="0" presId="urn:microsoft.com/office/officeart/2005/8/layout/equation2"/>
    <dgm:cxn modelId="{90F1DFF8-9FF0-4598-B2A7-A4B78DF3E9AB}" type="presParOf" srcId="{CB949285-03C4-47B6-BADE-F3B7991A1D4D}" destId="{093767A8-0D50-494F-8CDF-AA8989DAF43C}" srcOrd="1" destOrd="0" presId="urn:microsoft.com/office/officeart/2005/8/layout/equation2"/>
    <dgm:cxn modelId="{B8C59B4D-816F-45BE-9BD1-F97B69903020}" type="presParOf" srcId="{093767A8-0D50-494F-8CDF-AA8989DAF43C}" destId="{F696F5A5-F45C-4A9C-9739-C04E6C964F20}" srcOrd="0" destOrd="0" presId="urn:microsoft.com/office/officeart/2005/8/layout/equation2"/>
    <dgm:cxn modelId="{0153B142-0133-4706-8960-CCBB9451FC02}" type="presParOf" srcId="{CB949285-03C4-47B6-BADE-F3B7991A1D4D}" destId="{B602ADC3-5D5F-41AF-992F-AB4697BDED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4769FA-3A7E-415F-90B9-525151B197F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EF59714-8142-4DEC-8445-657305E47E13}">
      <dgm:prSet phldrT="[Text]"/>
      <dgm:spPr/>
      <dgm:t>
        <a:bodyPr/>
        <a:lstStyle/>
        <a:p>
          <a:pPr rtl="0"/>
          <a:r>
            <a:rPr lang="en-US" dirty="0" smtClean="0">
              <a:latin typeface="Angsana New" pitchFamily="18" charset="-34"/>
              <a:ea typeface="Angsana New" pitchFamily="18" charset="-34"/>
              <a:cs typeface="Angsana New" pitchFamily="18" charset="-34"/>
            </a:rPr>
            <a:t>Stimulus variables</a:t>
          </a:r>
          <a:endParaRPr lang="th-TH" dirty="0" smtClean="0">
            <a:latin typeface="Angsana New" pitchFamily="18" charset="-34"/>
            <a:ea typeface="Angsana New" pitchFamily="18" charset="-34"/>
            <a:cs typeface="Angsana New" pitchFamily="18" charset="-34"/>
          </a:endParaRPr>
        </a:p>
      </dgm:t>
    </dgm:pt>
    <dgm:pt modelId="{8D913860-849D-4336-ACDE-A4449B0D8D55}" type="parTrans" cxnId="{92BDED7A-33AA-4873-B056-50264A578E6F}">
      <dgm:prSet/>
      <dgm:spPr/>
      <dgm:t>
        <a:bodyPr/>
        <a:lstStyle/>
        <a:p>
          <a:endParaRPr lang="th-TH"/>
        </a:p>
      </dgm:t>
    </dgm:pt>
    <dgm:pt modelId="{2F9D658C-33B7-4E08-8493-EC4FB1A85928}" type="sibTrans" cxnId="{92BDED7A-33AA-4873-B056-50264A578E6F}">
      <dgm:prSet/>
      <dgm:spPr/>
      <dgm:t>
        <a:bodyPr/>
        <a:lstStyle/>
        <a:p>
          <a:endParaRPr lang="th-TH"/>
        </a:p>
      </dgm:t>
    </dgm:pt>
    <dgm:pt modelId="{ED6CCA5C-01D9-4D51-A673-782929AF50B7}">
      <dgm:prSet phldrT="[Text]"/>
      <dgm:spPr/>
      <dgm:t>
        <a:bodyPr/>
        <a:lstStyle/>
        <a:p>
          <a:r>
            <a:rPr lang="en-US" dirty="0" smtClean="0">
              <a:latin typeface="Angsana New" pitchFamily="18" charset="-34"/>
              <a:ea typeface="Angsana New" pitchFamily="18" charset="-34"/>
              <a:cs typeface="Angsana New" pitchFamily="18" charset="-34"/>
            </a:rPr>
            <a:t>Intervening variables</a:t>
          </a:r>
        </a:p>
      </dgm:t>
    </dgm:pt>
    <dgm:pt modelId="{1673A0F4-0509-462F-A754-AB9032AF3168}" type="parTrans" cxnId="{48918079-7310-40AA-B826-6C9B2CD2CA33}">
      <dgm:prSet/>
      <dgm:spPr/>
      <dgm:t>
        <a:bodyPr/>
        <a:lstStyle/>
        <a:p>
          <a:endParaRPr lang="th-TH"/>
        </a:p>
      </dgm:t>
    </dgm:pt>
    <dgm:pt modelId="{B92D540E-3F4D-414F-A0F9-1A5606B69A02}" type="sibTrans" cxnId="{48918079-7310-40AA-B826-6C9B2CD2CA33}">
      <dgm:prSet/>
      <dgm:spPr/>
      <dgm:t>
        <a:bodyPr/>
        <a:lstStyle/>
        <a:p>
          <a:endParaRPr lang="th-TH"/>
        </a:p>
      </dgm:t>
    </dgm:pt>
    <dgm:pt modelId="{0938759B-A317-4C9D-B643-E0BDD5CE4A29}">
      <dgm:prSet phldrT="[Text]"/>
      <dgm:spPr/>
      <dgm:t>
        <a:bodyPr/>
        <a:lstStyle/>
        <a:p>
          <a:r>
            <a:rPr lang="en-US" dirty="0" smtClean="0">
              <a:latin typeface="Angsana New" pitchFamily="18" charset="-34"/>
              <a:ea typeface="Angsana New" pitchFamily="18" charset="-34"/>
              <a:cs typeface="Angsana New" pitchFamily="18" charset="-34"/>
            </a:rPr>
            <a:t>Response variables</a:t>
          </a:r>
          <a:endParaRPr lang="th-TH" dirty="0"/>
        </a:p>
      </dgm:t>
    </dgm:pt>
    <dgm:pt modelId="{127DF764-3D99-43FC-971C-FEB99D378C3D}" type="parTrans" cxnId="{41F57F19-6C9D-456F-9863-BD49080A023A}">
      <dgm:prSet/>
      <dgm:spPr/>
      <dgm:t>
        <a:bodyPr/>
        <a:lstStyle/>
        <a:p>
          <a:endParaRPr lang="th-TH"/>
        </a:p>
      </dgm:t>
    </dgm:pt>
    <dgm:pt modelId="{ED4ACDF2-FEED-4169-9679-B991DC9A6D4C}" type="sibTrans" cxnId="{41F57F19-6C9D-456F-9863-BD49080A023A}">
      <dgm:prSet/>
      <dgm:spPr/>
      <dgm:t>
        <a:bodyPr/>
        <a:lstStyle/>
        <a:p>
          <a:endParaRPr lang="th-TH"/>
        </a:p>
      </dgm:t>
    </dgm:pt>
    <dgm:pt modelId="{47881590-8A42-41A0-9158-472174CC7E8B}" type="pres">
      <dgm:prSet presAssocID="{D44769FA-3A7E-415F-90B9-525151B197FA}" presName="CompostProcess" presStyleCnt="0">
        <dgm:presLayoutVars>
          <dgm:dir/>
          <dgm:resizeHandles val="exact"/>
        </dgm:presLayoutVars>
      </dgm:prSet>
      <dgm:spPr/>
    </dgm:pt>
    <dgm:pt modelId="{973EF509-1546-4E01-803F-B11FEA2942FD}" type="pres">
      <dgm:prSet presAssocID="{D44769FA-3A7E-415F-90B9-525151B197FA}" presName="arrow" presStyleLbl="bgShp" presStyleIdx="0" presStyleCnt="1" custLinFactX="-1933" custLinFactNeighborX="-100000" custLinFactNeighborY="-12403"/>
      <dgm:spPr/>
    </dgm:pt>
    <dgm:pt modelId="{41C86B58-6306-4012-A804-7974645A1ECA}" type="pres">
      <dgm:prSet presAssocID="{D44769FA-3A7E-415F-90B9-525151B197FA}" presName="linearProcess" presStyleCnt="0"/>
      <dgm:spPr/>
    </dgm:pt>
    <dgm:pt modelId="{5A95F0F4-6E4F-4BF7-AC17-8AD8781451FE}" type="pres">
      <dgm:prSet presAssocID="{3EF59714-8142-4DEC-8445-657305E47E1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FE52C4C2-C6B1-48D4-89C2-CBB7F29E013E}" type="pres">
      <dgm:prSet presAssocID="{2F9D658C-33B7-4E08-8493-EC4FB1A85928}" presName="sibTrans" presStyleCnt="0"/>
      <dgm:spPr/>
    </dgm:pt>
    <dgm:pt modelId="{EA201E6C-30DC-40C3-AFF5-6B84F62B6E42}" type="pres">
      <dgm:prSet presAssocID="{ED6CCA5C-01D9-4D51-A673-782929AF50B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F06A03E-5945-41DA-B7DB-4081556B03AF}" type="pres">
      <dgm:prSet presAssocID="{B92D540E-3F4D-414F-A0F9-1A5606B69A02}" presName="sibTrans" presStyleCnt="0"/>
      <dgm:spPr/>
    </dgm:pt>
    <dgm:pt modelId="{FF66A66B-FD8E-4751-91ED-C22A3B82A669}" type="pres">
      <dgm:prSet presAssocID="{0938759B-A317-4C9D-B643-E0BDD5CE4A2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BF6D7290-3B70-4225-8721-C71B4918C549}" type="presOf" srcId="{3EF59714-8142-4DEC-8445-657305E47E13}" destId="{5A95F0F4-6E4F-4BF7-AC17-8AD8781451FE}" srcOrd="0" destOrd="0" presId="urn:microsoft.com/office/officeart/2005/8/layout/hProcess9"/>
    <dgm:cxn modelId="{48918079-7310-40AA-B826-6C9B2CD2CA33}" srcId="{D44769FA-3A7E-415F-90B9-525151B197FA}" destId="{ED6CCA5C-01D9-4D51-A673-782929AF50B7}" srcOrd="1" destOrd="0" parTransId="{1673A0F4-0509-462F-A754-AB9032AF3168}" sibTransId="{B92D540E-3F4D-414F-A0F9-1A5606B69A02}"/>
    <dgm:cxn modelId="{295BD0D9-D882-4CDC-805E-40DBBCC9FE14}" type="presOf" srcId="{D44769FA-3A7E-415F-90B9-525151B197FA}" destId="{47881590-8A42-41A0-9158-472174CC7E8B}" srcOrd="0" destOrd="0" presId="urn:microsoft.com/office/officeart/2005/8/layout/hProcess9"/>
    <dgm:cxn modelId="{92BDED7A-33AA-4873-B056-50264A578E6F}" srcId="{D44769FA-3A7E-415F-90B9-525151B197FA}" destId="{3EF59714-8142-4DEC-8445-657305E47E13}" srcOrd="0" destOrd="0" parTransId="{8D913860-849D-4336-ACDE-A4449B0D8D55}" sibTransId="{2F9D658C-33B7-4E08-8493-EC4FB1A85928}"/>
    <dgm:cxn modelId="{49A84042-E2B3-43A9-9B32-FB8358B33168}" type="presOf" srcId="{ED6CCA5C-01D9-4D51-A673-782929AF50B7}" destId="{EA201E6C-30DC-40C3-AFF5-6B84F62B6E42}" srcOrd="0" destOrd="0" presId="urn:microsoft.com/office/officeart/2005/8/layout/hProcess9"/>
    <dgm:cxn modelId="{41F57F19-6C9D-456F-9863-BD49080A023A}" srcId="{D44769FA-3A7E-415F-90B9-525151B197FA}" destId="{0938759B-A317-4C9D-B643-E0BDD5CE4A29}" srcOrd="2" destOrd="0" parTransId="{127DF764-3D99-43FC-971C-FEB99D378C3D}" sibTransId="{ED4ACDF2-FEED-4169-9679-B991DC9A6D4C}"/>
    <dgm:cxn modelId="{0658D3FC-2766-416C-971E-D55F6F46274F}" type="presOf" srcId="{0938759B-A317-4C9D-B643-E0BDD5CE4A29}" destId="{FF66A66B-FD8E-4751-91ED-C22A3B82A669}" srcOrd="0" destOrd="0" presId="urn:microsoft.com/office/officeart/2005/8/layout/hProcess9"/>
    <dgm:cxn modelId="{75A7D724-EF55-471D-8786-F07E217A777C}" type="presParOf" srcId="{47881590-8A42-41A0-9158-472174CC7E8B}" destId="{973EF509-1546-4E01-803F-B11FEA2942FD}" srcOrd="0" destOrd="0" presId="urn:microsoft.com/office/officeart/2005/8/layout/hProcess9"/>
    <dgm:cxn modelId="{BE22CFAF-3F6D-4598-983C-265A1AEB890E}" type="presParOf" srcId="{47881590-8A42-41A0-9158-472174CC7E8B}" destId="{41C86B58-6306-4012-A804-7974645A1ECA}" srcOrd="1" destOrd="0" presId="urn:microsoft.com/office/officeart/2005/8/layout/hProcess9"/>
    <dgm:cxn modelId="{53DA0A02-2474-43C7-8CBD-BDF7B9E74C2E}" type="presParOf" srcId="{41C86B58-6306-4012-A804-7974645A1ECA}" destId="{5A95F0F4-6E4F-4BF7-AC17-8AD8781451FE}" srcOrd="0" destOrd="0" presId="urn:microsoft.com/office/officeart/2005/8/layout/hProcess9"/>
    <dgm:cxn modelId="{7A860F1E-7DA0-4346-8548-901A7705816F}" type="presParOf" srcId="{41C86B58-6306-4012-A804-7974645A1ECA}" destId="{FE52C4C2-C6B1-48D4-89C2-CBB7F29E013E}" srcOrd="1" destOrd="0" presId="urn:microsoft.com/office/officeart/2005/8/layout/hProcess9"/>
    <dgm:cxn modelId="{2D5C9672-C7F4-4A93-8B13-3BB8E093A9F5}" type="presParOf" srcId="{41C86B58-6306-4012-A804-7974645A1ECA}" destId="{EA201E6C-30DC-40C3-AFF5-6B84F62B6E42}" srcOrd="2" destOrd="0" presId="urn:microsoft.com/office/officeart/2005/8/layout/hProcess9"/>
    <dgm:cxn modelId="{1F5679FD-6DB5-4F23-8F10-310B765E86ED}" type="presParOf" srcId="{41C86B58-6306-4012-A804-7974645A1ECA}" destId="{9F06A03E-5945-41DA-B7DB-4081556B03AF}" srcOrd="3" destOrd="0" presId="urn:microsoft.com/office/officeart/2005/8/layout/hProcess9"/>
    <dgm:cxn modelId="{3D944114-AD88-4D9E-A7E2-ED96DFE1B10E}" type="presParOf" srcId="{41C86B58-6306-4012-A804-7974645A1ECA}" destId="{FF66A66B-FD8E-4751-91ED-C22A3B82A66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BBDC72-7849-497D-AF09-F07A4B910D5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344AE64A-9C66-4306-BAEB-F9F3CCECB660}">
      <dgm:prSet phldrT="[Text]" custT="1"/>
      <dgm:spPr/>
      <dgm:t>
        <a:bodyPr/>
        <a:lstStyle/>
        <a:p>
          <a:r>
            <a:rPr lang="en-US" sz="2400" b="1" dirty="0" smtClean="0">
              <a:latin typeface="Angsana New" pitchFamily="18" charset="-34"/>
              <a:cs typeface="Angsana New" pitchFamily="18" charset="-34"/>
            </a:rPr>
            <a:t>Customer Behavior</a:t>
          </a:r>
          <a:endParaRPr lang="th-TH" sz="2400" b="1" dirty="0">
            <a:latin typeface="Angsana New" pitchFamily="18" charset="-34"/>
            <a:cs typeface="Angsana New" pitchFamily="18" charset="-34"/>
          </a:endParaRPr>
        </a:p>
      </dgm:t>
    </dgm:pt>
    <dgm:pt modelId="{D98E775B-DB58-431D-A1DF-A7BC3238ACC1}" type="parTrans" cxnId="{3176610C-BE9B-4962-AA4C-2A102FB37059}">
      <dgm:prSet/>
      <dgm:spPr/>
      <dgm:t>
        <a:bodyPr/>
        <a:lstStyle/>
        <a:p>
          <a:endParaRPr lang="th-TH" b="1"/>
        </a:p>
      </dgm:t>
    </dgm:pt>
    <dgm:pt modelId="{45D67B74-C232-49CD-86E2-54D12D954FD4}" type="sibTrans" cxnId="{3176610C-BE9B-4962-AA4C-2A102FB37059}">
      <dgm:prSet/>
      <dgm:spPr/>
      <dgm:t>
        <a:bodyPr/>
        <a:lstStyle/>
        <a:p>
          <a:endParaRPr lang="th-TH" b="1"/>
        </a:p>
      </dgm:t>
    </dgm:pt>
    <dgm:pt modelId="{FFEE3879-FB37-4435-8A47-8D4AEE205048}">
      <dgm:prSet phldrT="[Text]" custT="1"/>
      <dgm:spPr/>
      <dgm:t>
        <a:bodyPr/>
        <a:lstStyle/>
        <a:p>
          <a:r>
            <a:rPr lang="en-US" sz="2800" b="1" dirty="0" smtClean="0">
              <a:latin typeface="Angsana New" pitchFamily="18" charset="-34"/>
              <a:cs typeface="Angsana New" pitchFamily="18" charset="-34"/>
            </a:rPr>
            <a:t>Who</a:t>
          </a:r>
          <a:endParaRPr lang="th-TH" sz="2800" b="1" dirty="0" smtClean="0">
            <a:latin typeface="Angsana New" pitchFamily="18" charset="-34"/>
            <a:cs typeface="Angsana New" pitchFamily="18" charset="-34"/>
          </a:endParaRPr>
        </a:p>
      </dgm:t>
    </dgm:pt>
    <dgm:pt modelId="{0EAEA549-F5CD-45E4-B3D4-BFD3972D4D14}" type="parTrans" cxnId="{F09FDF7D-CFC4-41CC-82F0-08BEABD58BF3}">
      <dgm:prSet/>
      <dgm:spPr/>
      <dgm:t>
        <a:bodyPr/>
        <a:lstStyle/>
        <a:p>
          <a:endParaRPr lang="th-TH" b="1"/>
        </a:p>
      </dgm:t>
    </dgm:pt>
    <dgm:pt modelId="{17413B81-924B-45F5-A035-FB37708667DD}" type="sibTrans" cxnId="{F09FDF7D-CFC4-41CC-82F0-08BEABD58BF3}">
      <dgm:prSet/>
      <dgm:spPr/>
      <dgm:t>
        <a:bodyPr/>
        <a:lstStyle/>
        <a:p>
          <a:endParaRPr lang="th-TH" b="1"/>
        </a:p>
      </dgm:t>
    </dgm:pt>
    <dgm:pt modelId="{CF09E526-6A4E-4A4D-8CFA-6223D04DE681}">
      <dgm:prSet phldrT="[Text]" custT="1"/>
      <dgm:spPr/>
      <dgm:t>
        <a:bodyPr/>
        <a:lstStyle/>
        <a:p>
          <a:r>
            <a:rPr lang="en-US" sz="2800" b="1" dirty="0" smtClean="0">
              <a:latin typeface="Angsana New" pitchFamily="18" charset="-34"/>
              <a:cs typeface="Angsana New" pitchFamily="18" charset="-34"/>
            </a:rPr>
            <a:t>What</a:t>
          </a:r>
          <a:endParaRPr lang="th-TH" sz="2800" b="1" dirty="0">
            <a:latin typeface="Angsana New" pitchFamily="18" charset="-34"/>
            <a:cs typeface="Angsana New" pitchFamily="18" charset="-34"/>
          </a:endParaRPr>
        </a:p>
      </dgm:t>
    </dgm:pt>
    <dgm:pt modelId="{17B8FC3E-E2A9-4D6D-843C-BC0714D451BD}" type="parTrans" cxnId="{A8BCB644-73D3-486F-9C8D-C4BDC3709833}">
      <dgm:prSet/>
      <dgm:spPr/>
      <dgm:t>
        <a:bodyPr/>
        <a:lstStyle/>
        <a:p>
          <a:endParaRPr lang="th-TH" b="1"/>
        </a:p>
      </dgm:t>
    </dgm:pt>
    <dgm:pt modelId="{D6AF1588-1FA5-4F62-93B9-718866E7CDF9}" type="sibTrans" cxnId="{A8BCB644-73D3-486F-9C8D-C4BDC3709833}">
      <dgm:prSet/>
      <dgm:spPr/>
      <dgm:t>
        <a:bodyPr/>
        <a:lstStyle/>
        <a:p>
          <a:endParaRPr lang="th-TH" b="1"/>
        </a:p>
      </dgm:t>
    </dgm:pt>
    <dgm:pt modelId="{9E1A6081-2D71-44F4-B38C-7D7731A8EB0B}">
      <dgm:prSet phldrT="[Text]" custT="1"/>
      <dgm:spPr/>
      <dgm:t>
        <a:bodyPr/>
        <a:lstStyle/>
        <a:p>
          <a:r>
            <a:rPr lang="en-US" sz="2800" b="1" dirty="0" smtClean="0">
              <a:latin typeface="Angsana New" pitchFamily="18" charset="-34"/>
              <a:cs typeface="Angsana New" pitchFamily="18" charset="-34"/>
            </a:rPr>
            <a:t>When</a:t>
          </a:r>
          <a:endParaRPr lang="th-TH" sz="2800" b="1" dirty="0">
            <a:latin typeface="Angsana New" pitchFamily="18" charset="-34"/>
            <a:cs typeface="Angsana New" pitchFamily="18" charset="-34"/>
          </a:endParaRPr>
        </a:p>
      </dgm:t>
    </dgm:pt>
    <dgm:pt modelId="{7B823415-DB0E-4921-B77B-A842BCB25E4A}" type="parTrans" cxnId="{9240EB7D-6091-4B66-A5E3-CF7E30DBF4EE}">
      <dgm:prSet/>
      <dgm:spPr/>
      <dgm:t>
        <a:bodyPr/>
        <a:lstStyle/>
        <a:p>
          <a:endParaRPr lang="th-TH" b="1"/>
        </a:p>
      </dgm:t>
    </dgm:pt>
    <dgm:pt modelId="{6C0A6B5E-C09A-45D0-BBEE-CBD5AB10DC9D}" type="sibTrans" cxnId="{9240EB7D-6091-4B66-A5E3-CF7E30DBF4EE}">
      <dgm:prSet/>
      <dgm:spPr/>
      <dgm:t>
        <a:bodyPr/>
        <a:lstStyle/>
        <a:p>
          <a:endParaRPr lang="th-TH" b="1"/>
        </a:p>
      </dgm:t>
    </dgm:pt>
    <dgm:pt modelId="{E4052BD7-B302-40C1-88AA-3F20377948EB}">
      <dgm:prSet phldrT="[Text]" custT="1"/>
      <dgm:spPr/>
      <dgm:t>
        <a:bodyPr/>
        <a:lstStyle/>
        <a:p>
          <a:r>
            <a:rPr lang="en-US" sz="2800" b="1" dirty="0" smtClean="0">
              <a:latin typeface="Angsana New" pitchFamily="18" charset="-34"/>
              <a:cs typeface="Angsana New" pitchFamily="18" charset="-34"/>
            </a:rPr>
            <a:t>Why</a:t>
          </a:r>
          <a:endParaRPr lang="th-TH" sz="2800" b="1" dirty="0" smtClean="0">
            <a:latin typeface="Angsana New" pitchFamily="18" charset="-34"/>
            <a:cs typeface="Angsana New" pitchFamily="18" charset="-34"/>
          </a:endParaRPr>
        </a:p>
      </dgm:t>
    </dgm:pt>
    <dgm:pt modelId="{159D24EE-A48E-4FEB-8205-3959E678922F}" type="parTrans" cxnId="{BDBEADFB-441E-407E-B0C2-895622B87E0F}">
      <dgm:prSet/>
      <dgm:spPr/>
      <dgm:t>
        <a:bodyPr/>
        <a:lstStyle/>
        <a:p>
          <a:endParaRPr lang="th-TH" b="1"/>
        </a:p>
      </dgm:t>
    </dgm:pt>
    <dgm:pt modelId="{4CEDDFBB-BDCE-4720-8E5C-9B8DA5CB063A}" type="sibTrans" cxnId="{BDBEADFB-441E-407E-B0C2-895622B87E0F}">
      <dgm:prSet/>
      <dgm:spPr/>
      <dgm:t>
        <a:bodyPr/>
        <a:lstStyle/>
        <a:p>
          <a:endParaRPr lang="th-TH" b="1"/>
        </a:p>
      </dgm:t>
    </dgm:pt>
    <dgm:pt modelId="{0183D58C-FFAE-4E82-A815-FF410ED271B1}">
      <dgm:prSet phldrT="[Text]" custT="1"/>
      <dgm:spPr/>
      <dgm:t>
        <a:bodyPr/>
        <a:lstStyle/>
        <a:p>
          <a:r>
            <a:rPr lang="en-US" sz="2800" b="1" dirty="0" smtClean="0">
              <a:latin typeface="Angsana New" pitchFamily="18" charset="-34"/>
              <a:cs typeface="Angsana New" pitchFamily="18" charset="-34"/>
            </a:rPr>
            <a:t>Where</a:t>
          </a:r>
          <a:endParaRPr lang="th-TH" sz="2800" b="1" dirty="0" smtClean="0">
            <a:latin typeface="Angsana New" pitchFamily="18" charset="-34"/>
            <a:cs typeface="Angsana New" pitchFamily="18" charset="-34"/>
          </a:endParaRPr>
        </a:p>
      </dgm:t>
    </dgm:pt>
    <dgm:pt modelId="{55C56FAC-D7F8-426D-B4FC-11D0E14681AB}" type="parTrans" cxnId="{0755E1E7-CFE0-4419-A4BF-3FDD01D5E768}">
      <dgm:prSet/>
      <dgm:spPr/>
      <dgm:t>
        <a:bodyPr/>
        <a:lstStyle/>
        <a:p>
          <a:endParaRPr lang="th-TH" b="1"/>
        </a:p>
      </dgm:t>
    </dgm:pt>
    <dgm:pt modelId="{0772C052-0777-4CE0-B866-301DB743F302}" type="sibTrans" cxnId="{0755E1E7-CFE0-4419-A4BF-3FDD01D5E768}">
      <dgm:prSet/>
      <dgm:spPr/>
      <dgm:t>
        <a:bodyPr/>
        <a:lstStyle/>
        <a:p>
          <a:endParaRPr lang="th-TH" b="1"/>
        </a:p>
      </dgm:t>
    </dgm:pt>
    <dgm:pt modelId="{1195AB66-A4B6-446C-8C94-AD844E158E43}">
      <dgm:prSet phldrT="[Text]" custT="1"/>
      <dgm:spPr/>
      <dgm:t>
        <a:bodyPr/>
        <a:lstStyle/>
        <a:p>
          <a:r>
            <a:rPr lang="en-US" sz="2800" b="1" dirty="0" smtClean="0">
              <a:latin typeface="Angsana New" pitchFamily="18" charset="-34"/>
              <a:cs typeface="Angsana New" pitchFamily="18" charset="-34"/>
            </a:rPr>
            <a:t>Whom</a:t>
          </a:r>
          <a:endParaRPr lang="th-TH" sz="2800" b="1" dirty="0" smtClean="0">
            <a:latin typeface="Angsana New" pitchFamily="18" charset="-34"/>
            <a:cs typeface="Angsana New" pitchFamily="18" charset="-34"/>
          </a:endParaRPr>
        </a:p>
      </dgm:t>
    </dgm:pt>
    <dgm:pt modelId="{61727FDB-7861-4385-A600-64ADF099A197}" type="parTrans" cxnId="{CA5A3D9A-ACD6-42D8-9043-3726AFDFC4AA}">
      <dgm:prSet/>
      <dgm:spPr/>
      <dgm:t>
        <a:bodyPr/>
        <a:lstStyle/>
        <a:p>
          <a:endParaRPr lang="th-TH"/>
        </a:p>
      </dgm:t>
    </dgm:pt>
    <dgm:pt modelId="{7EEE0EAF-A058-49B4-9D9A-802916FF82AE}" type="sibTrans" cxnId="{CA5A3D9A-ACD6-42D8-9043-3726AFDFC4AA}">
      <dgm:prSet/>
      <dgm:spPr/>
      <dgm:t>
        <a:bodyPr/>
        <a:lstStyle/>
        <a:p>
          <a:endParaRPr lang="th-TH"/>
        </a:p>
      </dgm:t>
    </dgm:pt>
    <dgm:pt modelId="{7C031358-6878-44FE-AB4E-DBF839A75CD8}">
      <dgm:prSet phldrT="[Text]" custT="1"/>
      <dgm:spPr/>
      <dgm:t>
        <a:bodyPr/>
        <a:lstStyle/>
        <a:p>
          <a:r>
            <a:rPr lang="en-US" sz="2800" b="1" dirty="0" smtClean="0">
              <a:latin typeface="Angsana New" pitchFamily="18" charset="-34"/>
              <a:cs typeface="Angsana New" pitchFamily="18" charset="-34"/>
            </a:rPr>
            <a:t>How</a:t>
          </a:r>
          <a:endParaRPr lang="th-TH" sz="2800" b="1" dirty="0" smtClean="0">
            <a:latin typeface="Angsana New" pitchFamily="18" charset="-34"/>
            <a:cs typeface="Angsana New" pitchFamily="18" charset="-34"/>
          </a:endParaRPr>
        </a:p>
      </dgm:t>
    </dgm:pt>
    <dgm:pt modelId="{A850ED55-785E-4B95-AA89-E40B1E08E088}" type="parTrans" cxnId="{832309B6-2D26-4F75-AD36-0ED865730447}">
      <dgm:prSet/>
      <dgm:spPr/>
      <dgm:t>
        <a:bodyPr/>
        <a:lstStyle/>
        <a:p>
          <a:endParaRPr lang="th-TH"/>
        </a:p>
      </dgm:t>
    </dgm:pt>
    <dgm:pt modelId="{B2E390FA-A969-4CF1-9082-276FEF2E92D3}" type="sibTrans" cxnId="{832309B6-2D26-4F75-AD36-0ED865730447}">
      <dgm:prSet/>
      <dgm:spPr/>
    </dgm:pt>
    <dgm:pt modelId="{DB40B73B-1403-46E2-AE34-F7E8C3215BD4}" type="pres">
      <dgm:prSet presAssocID="{61BBDC72-7849-497D-AF09-F07A4B910D5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0A38C8D3-6514-4AF7-B0D4-04DB5BC0D3E8}" type="pres">
      <dgm:prSet presAssocID="{344AE64A-9C66-4306-BAEB-F9F3CCECB660}" presName="centerShape" presStyleLbl="node0" presStyleIdx="0" presStyleCnt="1"/>
      <dgm:spPr/>
      <dgm:t>
        <a:bodyPr/>
        <a:lstStyle/>
        <a:p>
          <a:endParaRPr lang="th-TH"/>
        </a:p>
      </dgm:t>
    </dgm:pt>
    <dgm:pt modelId="{F3655049-6C77-4E16-8196-612E792213F8}" type="pres">
      <dgm:prSet presAssocID="{0EAEA549-F5CD-45E4-B3D4-BFD3972D4D14}" presName="parTrans" presStyleLbl="sibTrans2D1" presStyleIdx="0" presStyleCnt="7"/>
      <dgm:spPr/>
      <dgm:t>
        <a:bodyPr/>
        <a:lstStyle/>
        <a:p>
          <a:endParaRPr lang="th-TH"/>
        </a:p>
      </dgm:t>
    </dgm:pt>
    <dgm:pt modelId="{97AEACE8-B29A-4952-ACA1-37D92F8EB529}" type="pres">
      <dgm:prSet presAssocID="{0EAEA549-F5CD-45E4-B3D4-BFD3972D4D14}" presName="connectorText" presStyleLbl="sibTrans2D1" presStyleIdx="0" presStyleCnt="7"/>
      <dgm:spPr/>
      <dgm:t>
        <a:bodyPr/>
        <a:lstStyle/>
        <a:p>
          <a:endParaRPr lang="th-TH"/>
        </a:p>
      </dgm:t>
    </dgm:pt>
    <dgm:pt modelId="{F9BB49CC-0E59-4289-BFC4-016577FE91AB}" type="pres">
      <dgm:prSet presAssocID="{FFEE3879-FB37-4435-8A47-8D4AEE20504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5FCB0C2-1791-42BD-893A-9FCD0BF9F241}" type="pres">
      <dgm:prSet presAssocID="{17B8FC3E-E2A9-4D6D-843C-BC0714D451BD}" presName="parTrans" presStyleLbl="sibTrans2D1" presStyleIdx="1" presStyleCnt="7"/>
      <dgm:spPr/>
      <dgm:t>
        <a:bodyPr/>
        <a:lstStyle/>
        <a:p>
          <a:endParaRPr lang="th-TH"/>
        </a:p>
      </dgm:t>
    </dgm:pt>
    <dgm:pt modelId="{844465B9-2C96-48E0-A83C-3320DECFEB17}" type="pres">
      <dgm:prSet presAssocID="{17B8FC3E-E2A9-4D6D-843C-BC0714D451BD}" presName="connectorText" presStyleLbl="sibTrans2D1" presStyleIdx="1" presStyleCnt="7"/>
      <dgm:spPr/>
      <dgm:t>
        <a:bodyPr/>
        <a:lstStyle/>
        <a:p>
          <a:endParaRPr lang="th-TH"/>
        </a:p>
      </dgm:t>
    </dgm:pt>
    <dgm:pt modelId="{FC4E81C4-9568-418F-9BEE-EC986A16FD88}" type="pres">
      <dgm:prSet presAssocID="{CF09E526-6A4E-4A4D-8CFA-6223D04DE68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A8F16F7-2493-4338-8CF5-219DCAE61331}" type="pres">
      <dgm:prSet presAssocID="{7B823415-DB0E-4921-B77B-A842BCB25E4A}" presName="parTrans" presStyleLbl="sibTrans2D1" presStyleIdx="2" presStyleCnt="7"/>
      <dgm:spPr/>
      <dgm:t>
        <a:bodyPr/>
        <a:lstStyle/>
        <a:p>
          <a:endParaRPr lang="th-TH"/>
        </a:p>
      </dgm:t>
    </dgm:pt>
    <dgm:pt modelId="{2BB018B4-9686-4817-85B0-805846381BC6}" type="pres">
      <dgm:prSet presAssocID="{7B823415-DB0E-4921-B77B-A842BCB25E4A}" presName="connectorText" presStyleLbl="sibTrans2D1" presStyleIdx="2" presStyleCnt="7"/>
      <dgm:spPr/>
      <dgm:t>
        <a:bodyPr/>
        <a:lstStyle/>
        <a:p>
          <a:endParaRPr lang="th-TH"/>
        </a:p>
      </dgm:t>
    </dgm:pt>
    <dgm:pt modelId="{B6014BF2-5D62-4D6E-A0E0-DF71E5F4AC2D}" type="pres">
      <dgm:prSet presAssocID="{9E1A6081-2D71-44F4-B38C-7D7731A8EB0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6020D7A-ED6F-48C2-BBFD-EBC9D11211C9}" type="pres">
      <dgm:prSet presAssocID="{159D24EE-A48E-4FEB-8205-3959E678922F}" presName="parTrans" presStyleLbl="sibTrans2D1" presStyleIdx="3" presStyleCnt="7"/>
      <dgm:spPr/>
      <dgm:t>
        <a:bodyPr/>
        <a:lstStyle/>
        <a:p>
          <a:endParaRPr lang="th-TH"/>
        </a:p>
      </dgm:t>
    </dgm:pt>
    <dgm:pt modelId="{F49BDA37-B91D-4510-A513-619D67CD1DF2}" type="pres">
      <dgm:prSet presAssocID="{159D24EE-A48E-4FEB-8205-3959E678922F}" presName="connectorText" presStyleLbl="sibTrans2D1" presStyleIdx="3" presStyleCnt="7"/>
      <dgm:spPr/>
      <dgm:t>
        <a:bodyPr/>
        <a:lstStyle/>
        <a:p>
          <a:endParaRPr lang="th-TH"/>
        </a:p>
      </dgm:t>
    </dgm:pt>
    <dgm:pt modelId="{0202E425-844E-4426-949A-877DF90CD0E7}" type="pres">
      <dgm:prSet presAssocID="{E4052BD7-B302-40C1-88AA-3F20377948EB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E005F0C-6DA2-45A8-AAF6-582D8CA3CC17}" type="pres">
      <dgm:prSet presAssocID="{55C56FAC-D7F8-426D-B4FC-11D0E14681AB}" presName="parTrans" presStyleLbl="sibTrans2D1" presStyleIdx="4" presStyleCnt="7"/>
      <dgm:spPr/>
      <dgm:t>
        <a:bodyPr/>
        <a:lstStyle/>
        <a:p>
          <a:endParaRPr lang="th-TH"/>
        </a:p>
      </dgm:t>
    </dgm:pt>
    <dgm:pt modelId="{EDA09657-1BB6-4AB8-8549-DB541CA2DEDB}" type="pres">
      <dgm:prSet presAssocID="{55C56FAC-D7F8-426D-B4FC-11D0E14681AB}" presName="connectorText" presStyleLbl="sibTrans2D1" presStyleIdx="4" presStyleCnt="7"/>
      <dgm:spPr/>
      <dgm:t>
        <a:bodyPr/>
        <a:lstStyle/>
        <a:p>
          <a:endParaRPr lang="th-TH"/>
        </a:p>
      </dgm:t>
    </dgm:pt>
    <dgm:pt modelId="{7EF2DB29-BE2F-4CB0-A0ED-4818F66726B7}" type="pres">
      <dgm:prSet presAssocID="{0183D58C-FFAE-4E82-A815-FF410ED271B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BB2A493-782C-46FF-AEFC-A12FE4D10781}" type="pres">
      <dgm:prSet presAssocID="{61727FDB-7861-4385-A600-64ADF099A197}" presName="parTrans" presStyleLbl="sibTrans2D1" presStyleIdx="5" presStyleCnt="7"/>
      <dgm:spPr/>
      <dgm:t>
        <a:bodyPr/>
        <a:lstStyle/>
        <a:p>
          <a:endParaRPr lang="th-TH"/>
        </a:p>
      </dgm:t>
    </dgm:pt>
    <dgm:pt modelId="{0C1B89C5-916E-4891-9B1F-C39C8D2590D1}" type="pres">
      <dgm:prSet presAssocID="{61727FDB-7861-4385-A600-64ADF099A197}" presName="connectorText" presStyleLbl="sibTrans2D1" presStyleIdx="5" presStyleCnt="7"/>
      <dgm:spPr/>
      <dgm:t>
        <a:bodyPr/>
        <a:lstStyle/>
        <a:p>
          <a:endParaRPr lang="th-TH"/>
        </a:p>
      </dgm:t>
    </dgm:pt>
    <dgm:pt modelId="{24E33428-90F6-4D28-8FF7-7009010E39EA}" type="pres">
      <dgm:prSet presAssocID="{1195AB66-A4B6-446C-8C94-AD844E158E4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7F7808B-1040-4BF9-8BDD-A7FB567FE203}" type="pres">
      <dgm:prSet presAssocID="{A850ED55-785E-4B95-AA89-E40B1E08E088}" presName="parTrans" presStyleLbl="sibTrans2D1" presStyleIdx="6" presStyleCnt="7"/>
      <dgm:spPr/>
      <dgm:t>
        <a:bodyPr/>
        <a:lstStyle/>
        <a:p>
          <a:endParaRPr lang="th-TH"/>
        </a:p>
      </dgm:t>
    </dgm:pt>
    <dgm:pt modelId="{F61A4F9C-B80E-4DF8-8AE5-BCDAC2C603F5}" type="pres">
      <dgm:prSet presAssocID="{A850ED55-785E-4B95-AA89-E40B1E08E088}" presName="connectorText" presStyleLbl="sibTrans2D1" presStyleIdx="6" presStyleCnt="7"/>
      <dgm:spPr/>
      <dgm:t>
        <a:bodyPr/>
        <a:lstStyle/>
        <a:p>
          <a:endParaRPr lang="th-TH"/>
        </a:p>
      </dgm:t>
    </dgm:pt>
    <dgm:pt modelId="{E1931CDE-E4EB-4838-8238-ADA0EB555537}" type="pres">
      <dgm:prSet presAssocID="{7C031358-6878-44FE-AB4E-DBF839A75CD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F09FDF7D-CFC4-41CC-82F0-08BEABD58BF3}" srcId="{344AE64A-9C66-4306-BAEB-F9F3CCECB660}" destId="{FFEE3879-FB37-4435-8A47-8D4AEE205048}" srcOrd="0" destOrd="0" parTransId="{0EAEA549-F5CD-45E4-B3D4-BFD3972D4D14}" sibTransId="{17413B81-924B-45F5-A035-FB37708667DD}"/>
    <dgm:cxn modelId="{A8BCB644-73D3-486F-9C8D-C4BDC3709833}" srcId="{344AE64A-9C66-4306-BAEB-F9F3CCECB660}" destId="{CF09E526-6A4E-4A4D-8CFA-6223D04DE681}" srcOrd="1" destOrd="0" parTransId="{17B8FC3E-E2A9-4D6D-843C-BC0714D451BD}" sibTransId="{D6AF1588-1FA5-4F62-93B9-718866E7CDF9}"/>
    <dgm:cxn modelId="{207040B7-43F5-4AE9-B6C2-125F956AA5E8}" type="presOf" srcId="{159D24EE-A48E-4FEB-8205-3959E678922F}" destId="{F49BDA37-B91D-4510-A513-619D67CD1DF2}" srcOrd="1" destOrd="0" presId="urn:microsoft.com/office/officeart/2005/8/layout/radial5"/>
    <dgm:cxn modelId="{832309B6-2D26-4F75-AD36-0ED865730447}" srcId="{344AE64A-9C66-4306-BAEB-F9F3CCECB660}" destId="{7C031358-6878-44FE-AB4E-DBF839A75CD8}" srcOrd="6" destOrd="0" parTransId="{A850ED55-785E-4B95-AA89-E40B1E08E088}" sibTransId="{B2E390FA-A969-4CF1-9082-276FEF2E92D3}"/>
    <dgm:cxn modelId="{BDBEADFB-441E-407E-B0C2-895622B87E0F}" srcId="{344AE64A-9C66-4306-BAEB-F9F3CCECB660}" destId="{E4052BD7-B302-40C1-88AA-3F20377948EB}" srcOrd="3" destOrd="0" parTransId="{159D24EE-A48E-4FEB-8205-3959E678922F}" sibTransId="{4CEDDFBB-BDCE-4720-8E5C-9B8DA5CB063A}"/>
    <dgm:cxn modelId="{3176610C-BE9B-4962-AA4C-2A102FB37059}" srcId="{61BBDC72-7849-497D-AF09-F07A4B910D5B}" destId="{344AE64A-9C66-4306-BAEB-F9F3CCECB660}" srcOrd="0" destOrd="0" parTransId="{D98E775B-DB58-431D-A1DF-A7BC3238ACC1}" sibTransId="{45D67B74-C232-49CD-86E2-54D12D954FD4}"/>
    <dgm:cxn modelId="{1E3D09DF-F3C7-4FFB-A84A-D1EFA8FA0F27}" type="presOf" srcId="{1195AB66-A4B6-446C-8C94-AD844E158E43}" destId="{24E33428-90F6-4D28-8FF7-7009010E39EA}" srcOrd="0" destOrd="0" presId="urn:microsoft.com/office/officeart/2005/8/layout/radial5"/>
    <dgm:cxn modelId="{872997AE-EEC2-49CF-AADF-9797E6EDAFA7}" type="presOf" srcId="{55C56FAC-D7F8-426D-B4FC-11D0E14681AB}" destId="{EDA09657-1BB6-4AB8-8549-DB541CA2DEDB}" srcOrd="1" destOrd="0" presId="urn:microsoft.com/office/officeart/2005/8/layout/radial5"/>
    <dgm:cxn modelId="{78288232-277E-4F4D-BD27-FFD48955AAAE}" type="presOf" srcId="{344AE64A-9C66-4306-BAEB-F9F3CCECB660}" destId="{0A38C8D3-6514-4AF7-B0D4-04DB5BC0D3E8}" srcOrd="0" destOrd="0" presId="urn:microsoft.com/office/officeart/2005/8/layout/radial5"/>
    <dgm:cxn modelId="{CA5A3D9A-ACD6-42D8-9043-3726AFDFC4AA}" srcId="{344AE64A-9C66-4306-BAEB-F9F3CCECB660}" destId="{1195AB66-A4B6-446C-8C94-AD844E158E43}" srcOrd="5" destOrd="0" parTransId="{61727FDB-7861-4385-A600-64ADF099A197}" sibTransId="{7EEE0EAF-A058-49B4-9D9A-802916FF82AE}"/>
    <dgm:cxn modelId="{36273321-80DE-494B-B7B4-526995C92E0A}" type="presOf" srcId="{0183D58C-FFAE-4E82-A815-FF410ED271B1}" destId="{7EF2DB29-BE2F-4CB0-A0ED-4818F66726B7}" srcOrd="0" destOrd="0" presId="urn:microsoft.com/office/officeart/2005/8/layout/radial5"/>
    <dgm:cxn modelId="{9240EB7D-6091-4B66-A5E3-CF7E30DBF4EE}" srcId="{344AE64A-9C66-4306-BAEB-F9F3CCECB660}" destId="{9E1A6081-2D71-44F4-B38C-7D7731A8EB0B}" srcOrd="2" destOrd="0" parTransId="{7B823415-DB0E-4921-B77B-A842BCB25E4A}" sibTransId="{6C0A6B5E-C09A-45D0-BBEE-CBD5AB10DC9D}"/>
    <dgm:cxn modelId="{6563264E-8EB9-440C-94C4-8347B78C48F9}" type="presOf" srcId="{0EAEA549-F5CD-45E4-B3D4-BFD3972D4D14}" destId="{97AEACE8-B29A-4952-ACA1-37D92F8EB529}" srcOrd="1" destOrd="0" presId="urn:microsoft.com/office/officeart/2005/8/layout/radial5"/>
    <dgm:cxn modelId="{7ED62F69-3A81-464E-8BDA-52AD9F253B3C}" type="presOf" srcId="{E4052BD7-B302-40C1-88AA-3F20377948EB}" destId="{0202E425-844E-4426-949A-877DF90CD0E7}" srcOrd="0" destOrd="0" presId="urn:microsoft.com/office/officeart/2005/8/layout/radial5"/>
    <dgm:cxn modelId="{73011547-45C9-425F-A543-8210821C5E95}" type="presOf" srcId="{61727FDB-7861-4385-A600-64ADF099A197}" destId="{3BB2A493-782C-46FF-AEFC-A12FE4D10781}" srcOrd="0" destOrd="0" presId="urn:microsoft.com/office/officeart/2005/8/layout/radial5"/>
    <dgm:cxn modelId="{023A8C59-6704-4FA6-A61B-A00211CCC13C}" type="presOf" srcId="{A850ED55-785E-4B95-AA89-E40B1E08E088}" destId="{B7F7808B-1040-4BF9-8BDD-A7FB567FE203}" srcOrd="0" destOrd="0" presId="urn:microsoft.com/office/officeart/2005/8/layout/radial5"/>
    <dgm:cxn modelId="{98A48E0E-6B41-49A3-8D3B-404A1ED0D79D}" type="presOf" srcId="{55C56FAC-D7F8-426D-B4FC-11D0E14681AB}" destId="{6E005F0C-6DA2-45A8-AAF6-582D8CA3CC17}" srcOrd="0" destOrd="0" presId="urn:microsoft.com/office/officeart/2005/8/layout/radial5"/>
    <dgm:cxn modelId="{4A5FF12D-6288-4F06-BDF7-68A7C450D9D0}" type="presOf" srcId="{7B823415-DB0E-4921-B77B-A842BCB25E4A}" destId="{2BB018B4-9686-4817-85B0-805846381BC6}" srcOrd="1" destOrd="0" presId="urn:microsoft.com/office/officeart/2005/8/layout/radial5"/>
    <dgm:cxn modelId="{33B2C89D-087C-4A31-87AD-931C84EE1E3C}" type="presOf" srcId="{0EAEA549-F5CD-45E4-B3D4-BFD3972D4D14}" destId="{F3655049-6C77-4E16-8196-612E792213F8}" srcOrd="0" destOrd="0" presId="urn:microsoft.com/office/officeart/2005/8/layout/radial5"/>
    <dgm:cxn modelId="{1E865604-EB88-4ED4-9696-FF11365D36AA}" type="presOf" srcId="{159D24EE-A48E-4FEB-8205-3959E678922F}" destId="{96020D7A-ED6F-48C2-BBFD-EBC9D11211C9}" srcOrd="0" destOrd="0" presId="urn:microsoft.com/office/officeart/2005/8/layout/radial5"/>
    <dgm:cxn modelId="{1EE880CB-5B66-4B16-947E-378EA4B69E69}" type="presOf" srcId="{CF09E526-6A4E-4A4D-8CFA-6223D04DE681}" destId="{FC4E81C4-9568-418F-9BEE-EC986A16FD88}" srcOrd="0" destOrd="0" presId="urn:microsoft.com/office/officeart/2005/8/layout/radial5"/>
    <dgm:cxn modelId="{71D08160-610F-4804-8E38-A977FFB8B8DB}" type="presOf" srcId="{A850ED55-785E-4B95-AA89-E40B1E08E088}" destId="{F61A4F9C-B80E-4DF8-8AE5-BCDAC2C603F5}" srcOrd="1" destOrd="0" presId="urn:microsoft.com/office/officeart/2005/8/layout/radial5"/>
    <dgm:cxn modelId="{0755E1E7-CFE0-4419-A4BF-3FDD01D5E768}" srcId="{344AE64A-9C66-4306-BAEB-F9F3CCECB660}" destId="{0183D58C-FFAE-4E82-A815-FF410ED271B1}" srcOrd="4" destOrd="0" parTransId="{55C56FAC-D7F8-426D-B4FC-11D0E14681AB}" sibTransId="{0772C052-0777-4CE0-B866-301DB743F302}"/>
    <dgm:cxn modelId="{4494B5D2-F228-47A0-A0F2-47375F4FB50F}" type="presOf" srcId="{9E1A6081-2D71-44F4-B38C-7D7731A8EB0B}" destId="{B6014BF2-5D62-4D6E-A0E0-DF71E5F4AC2D}" srcOrd="0" destOrd="0" presId="urn:microsoft.com/office/officeart/2005/8/layout/radial5"/>
    <dgm:cxn modelId="{19B3926D-A99B-4249-9645-E969425B50C9}" type="presOf" srcId="{61BBDC72-7849-497D-AF09-F07A4B910D5B}" destId="{DB40B73B-1403-46E2-AE34-F7E8C3215BD4}" srcOrd="0" destOrd="0" presId="urn:microsoft.com/office/officeart/2005/8/layout/radial5"/>
    <dgm:cxn modelId="{7B06341C-BB07-440E-88F8-0D90EDFD6354}" type="presOf" srcId="{7B823415-DB0E-4921-B77B-A842BCB25E4A}" destId="{7A8F16F7-2493-4338-8CF5-219DCAE61331}" srcOrd="0" destOrd="0" presId="urn:microsoft.com/office/officeart/2005/8/layout/radial5"/>
    <dgm:cxn modelId="{08FE6617-176E-4A8E-97CB-AA6ACB570B58}" type="presOf" srcId="{17B8FC3E-E2A9-4D6D-843C-BC0714D451BD}" destId="{85FCB0C2-1791-42BD-893A-9FCD0BF9F241}" srcOrd="0" destOrd="0" presId="urn:microsoft.com/office/officeart/2005/8/layout/radial5"/>
    <dgm:cxn modelId="{53BF0DF8-F9B8-4237-AA67-5D0FFB1F109F}" type="presOf" srcId="{7C031358-6878-44FE-AB4E-DBF839A75CD8}" destId="{E1931CDE-E4EB-4838-8238-ADA0EB555537}" srcOrd="0" destOrd="0" presId="urn:microsoft.com/office/officeart/2005/8/layout/radial5"/>
    <dgm:cxn modelId="{B50B40BD-C3A7-477B-8C5A-C2150AE76AD5}" type="presOf" srcId="{61727FDB-7861-4385-A600-64ADF099A197}" destId="{0C1B89C5-916E-4891-9B1F-C39C8D2590D1}" srcOrd="1" destOrd="0" presId="urn:microsoft.com/office/officeart/2005/8/layout/radial5"/>
    <dgm:cxn modelId="{9B78A67B-7295-4BE9-8C7D-8549A243A18F}" type="presOf" srcId="{FFEE3879-FB37-4435-8A47-8D4AEE205048}" destId="{F9BB49CC-0E59-4289-BFC4-016577FE91AB}" srcOrd="0" destOrd="0" presId="urn:microsoft.com/office/officeart/2005/8/layout/radial5"/>
    <dgm:cxn modelId="{AE3F6BFE-7B62-4664-94AE-06E07C34C06F}" type="presOf" srcId="{17B8FC3E-E2A9-4D6D-843C-BC0714D451BD}" destId="{844465B9-2C96-48E0-A83C-3320DECFEB17}" srcOrd="1" destOrd="0" presId="urn:microsoft.com/office/officeart/2005/8/layout/radial5"/>
    <dgm:cxn modelId="{24CA1F59-1EB3-44AD-B03D-19D4ED130C54}" type="presParOf" srcId="{DB40B73B-1403-46E2-AE34-F7E8C3215BD4}" destId="{0A38C8D3-6514-4AF7-B0D4-04DB5BC0D3E8}" srcOrd="0" destOrd="0" presId="urn:microsoft.com/office/officeart/2005/8/layout/radial5"/>
    <dgm:cxn modelId="{393CAF7D-8C44-4F7B-B449-E792466788BD}" type="presParOf" srcId="{DB40B73B-1403-46E2-AE34-F7E8C3215BD4}" destId="{F3655049-6C77-4E16-8196-612E792213F8}" srcOrd="1" destOrd="0" presId="urn:microsoft.com/office/officeart/2005/8/layout/radial5"/>
    <dgm:cxn modelId="{087EF8C2-F9C5-4757-90AB-494200794A04}" type="presParOf" srcId="{F3655049-6C77-4E16-8196-612E792213F8}" destId="{97AEACE8-B29A-4952-ACA1-37D92F8EB529}" srcOrd="0" destOrd="0" presId="urn:microsoft.com/office/officeart/2005/8/layout/radial5"/>
    <dgm:cxn modelId="{61B43608-7078-403E-A632-A5DD5E607B48}" type="presParOf" srcId="{DB40B73B-1403-46E2-AE34-F7E8C3215BD4}" destId="{F9BB49CC-0E59-4289-BFC4-016577FE91AB}" srcOrd="2" destOrd="0" presId="urn:microsoft.com/office/officeart/2005/8/layout/radial5"/>
    <dgm:cxn modelId="{48163CFD-A721-4536-9E72-318891750395}" type="presParOf" srcId="{DB40B73B-1403-46E2-AE34-F7E8C3215BD4}" destId="{85FCB0C2-1791-42BD-893A-9FCD0BF9F241}" srcOrd="3" destOrd="0" presId="urn:microsoft.com/office/officeart/2005/8/layout/radial5"/>
    <dgm:cxn modelId="{E7FC87D4-F61A-45CE-AF03-ED3743FA674F}" type="presParOf" srcId="{85FCB0C2-1791-42BD-893A-9FCD0BF9F241}" destId="{844465B9-2C96-48E0-A83C-3320DECFEB17}" srcOrd="0" destOrd="0" presId="urn:microsoft.com/office/officeart/2005/8/layout/radial5"/>
    <dgm:cxn modelId="{91AF7CAA-11C1-4D9C-A790-9D1F6C27392A}" type="presParOf" srcId="{DB40B73B-1403-46E2-AE34-F7E8C3215BD4}" destId="{FC4E81C4-9568-418F-9BEE-EC986A16FD88}" srcOrd="4" destOrd="0" presId="urn:microsoft.com/office/officeart/2005/8/layout/radial5"/>
    <dgm:cxn modelId="{07E58AB1-C1E2-4394-8DBA-B3912DFE1A76}" type="presParOf" srcId="{DB40B73B-1403-46E2-AE34-F7E8C3215BD4}" destId="{7A8F16F7-2493-4338-8CF5-219DCAE61331}" srcOrd="5" destOrd="0" presId="urn:microsoft.com/office/officeart/2005/8/layout/radial5"/>
    <dgm:cxn modelId="{C56F7B9B-0407-459D-933B-0F2D4C1DEC77}" type="presParOf" srcId="{7A8F16F7-2493-4338-8CF5-219DCAE61331}" destId="{2BB018B4-9686-4817-85B0-805846381BC6}" srcOrd="0" destOrd="0" presId="urn:microsoft.com/office/officeart/2005/8/layout/radial5"/>
    <dgm:cxn modelId="{B838BBF0-AF7B-46DE-90AE-73B90EA32CD6}" type="presParOf" srcId="{DB40B73B-1403-46E2-AE34-F7E8C3215BD4}" destId="{B6014BF2-5D62-4D6E-A0E0-DF71E5F4AC2D}" srcOrd="6" destOrd="0" presId="urn:microsoft.com/office/officeart/2005/8/layout/radial5"/>
    <dgm:cxn modelId="{D7951959-D2DB-46C0-8647-B52748DC6566}" type="presParOf" srcId="{DB40B73B-1403-46E2-AE34-F7E8C3215BD4}" destId="{96020D7A-ED6F-48C2-BBFD-EBC9D11211C9}" srcOrd="7" destOrd="0" presId="urn:microsoft.com/office/officeart/2005/8/layout/radial5"/>
    <dgm:cxn modelId="{F36BBA99-FBAE-4F44-9B30-63F485973022}" type="presParOf" srcId="{96020D7A-ED6F-48C2-BBFD-EBC9D11211C9}" destId="{F49BDA37-B91D-4510-A513-619D67CD1DF2}" srcOrd="0" destOrd="0" presId="urn:microsoft.com/office/officeart/2005/8/layout/radial5"/>
    <dgm:cxn modelId="{8D0DB154-988B-4281-AFF0-9BAD6A15E992}" type="presParOf" srcId="{DB40B73B-1403-46E2-AE34-F7E8C3215BD4}" destId="{0202E425-844E-4426-949A-877DF90CD0E7}" srcOrd="8" destOrd="0" presId="urn:microsoft.com/office/officeart/2005/8/layout/radial5"/>
    <dgm:cxn modelId="{504421B8-4EED-44AA-9BE8-4BB842013B79}" type="presParOf" srcId="{DB40B73B-1403-46E2-AE34-F7E8C3215BD4}" destId="{6E005F0C-6DA2-45A8-AAF6-582D8CA3CC17}" srcOrd="9" destOrd="0" presId="urn:microsoft.com/office/officeart/2005/8/layout/radial5"/>
    <dgm:cxn modelId="{F3A6D47A-367F-496A-8F8E-D80DF2F8C252}" type="presParOf" srcId="{6E005F0C-6DA2-45A8-AAF6-582D8CA3CC17}" destId="{EDA09657-1BB6-4AB8-8549-DB541CA2DEDB}" srcOrd="0" destOrd="0" presId="urn:microsoft.com/office/officeart/2005/8/layout/radial5"/>
    <dgm:cxn modelId="{493B949A-031E-4DB8-AD2D-E36BC4129F1A}" type="presParOf" srcId="{DB40B73B-1403-46E2-AE34-F7E8C3215BD4}" destId="{7EF2DB29-BE2F-4CB0-A0ED-4818F66726B7}" srcOrd="10" destOrd="0" presId="urn:microsoft.com/office/officeart/2005/8/layout/radial5"/>
    <dgm:cxn modelId="{5A9B1315-0362-42ED-AB85-E05D2364DEF7}" type="presParOf" srcId="{DB40B73B-1403-46E2-AE34-F7E8C3215BD4}" destId="{3BB2A493-782C-46FF-AEFC-A12FE4D10781}" srcOrd="11" destOrd="0" presId="urn:microsoft.com/office/officeart/2005/8/layout/radial5"/>
    <dgm:cxn modelId="{0A774E81-CB57-4B57-84BE-EB493C31CEE4}" type="presParOf" srcId="{3BB2A493-782C-46FF-AEFC-A12FE4D10781}" destId="{0C1B89C5-916E-4891-9B1F-C39C8D2590D1}" srcOrd="0" destOrd="0" presId="urn:microsoft.com/office/officeart/2005/8/layout/radial5"/>
    <dgm:cxn modelId="{8AF3FC65-A2FE-45C4-8DF6-B65B006D0451}" type="presParOf" srcId="{DB40B73B-1403-46E2-AE34-F7E8C3215BD4}" destId="{24E33428-90F6-4D28-8FF7-7009010E39EA}" srcOrd="12" destOrd="0" presId="urn:microsoft.com/office/officeart/2005/8/layout/radial5"/>
    <dgm:cxn modelId="{1962B270-1937-4622-818D-9F9AB967EE1C}" type="presParOf" srcId="{DB40B73B-1403-46E2-AE34-F7E8C3215BD4}" destId="{B7F7808B-1040-4BF9-8BDD-A7FB567FE203}" srcOrd="13" destOrd="0" presId="urn:microsoft.com/office/officeart/2005/8/layout/radial5"/>
    <dgm:cxn modelId="{3FAC99CB-83DA-4CC8-A8EF-71D5ECDB9D7C}" type="presParOf" srcId="{B7F7808B-1040-4BF9-8BDD-A7FB567FE203}" destId="{F61A4F9C-B80E-4DF8-8AE5-BCDAC2C603F5}" srcOrd="0" destOrd="0" presId="urn:microsoft.com/office/officeart/2005/8/layout/radial5"/>
    <dgm:cxn modelId="{B4F42F69-168D-4F80-A8D2-01A8BF9DFAAB}" type="presParOf" srcId="{DB40B73B-1403-46E2-AE34-F7E8C3215BD4}" destId="{E1931CDE-E4EB-4838-8238-ADA0EB555537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BBDC72-7849-497D-AF09-F07A4B910D5B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344AE64A-9C66-4306-BAEB-F9F3CCECB660}">
      <dgm:prSet phldrT="[Text]" custT="1"/>
      <dgm:spPr/>
      <dgm:t>
        <a:bodyPr/>
        <a:lstStyle/>
        <a:p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Customer Behavior</a:t>
          </a:r>
          <a:endParaRPr lang="th-TH" sz="2000" b="1" dirty="0">
            <a:latin typeface="Angsana New" pitchFamily="18" charset="-34"/>
            <a:cs typeface="Angsana New" pitchFamily="18" charset="-34"/>
          </a:endParaRPr>
        </a:p>
      </dgm:t>
    </dgm:pt>
    <dgm:pt modelId="{D98E775B-DB58-431D-A1DF-A7BC3238ACC1}" type="parTrans" cxnId="{3176610C-BE9B-4962-AA4C-2A102FB37059}">
      <dgm:prSet/>
      <dgm:spPr/>
      <dgm:t>
        <a:bodyPr/>
        <a:lstStyle/>
        <a:p>
          <a:endParaRPr lang="th-TH" b="1"/>
        </a:p>
      </dgm:t>
    </dgm:pt>
    <dgm:pt modelId="{45D67B74-C232-49CD-86E2-54D12D954FD4}" type="sibTrans" cxnId="{3176610C-BE9B-4962-AA4C-2A102FB37059}">
      <dgm:prSet/>
      <dgm:spPr/>
      <dgm:t>
        <a:bodyPr/>
        <a:lstStyle/>
        <a:p>
          <a:endParaRPr lang="th-TH" b="1"/>
        </a:p>
      </dgm:t>
    </dgm:pt>
    <dgm:pt modelId="{FFEE3879-FB37-4435-8A47-8D4AEE205048}">
      <dgm:prSet phldrT="[Text]" custT="1"/>
      <dgm:spPr/>
      <dgm:t>
        <a:bodyPr/>
        <a:lstStyle/>
        <a:p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Product</a:t>
          </a:r>
          <a:endParaRPr lang="th-TH" sz="2000" b="1" dirty="0" smtClean="0">
            <a:latin typeface="Angsana New" pitchFamily="18" charset="-34"/>
            <a:cs typeface="Angsana New" pitchFamily="18" charset="-34"/>
          </a:endParaRPr>
        </a:p>
      </dgm:t>
    </dgm:pt>
    <dgm:pt modelId="{0EAEA549-F5CD-45E4-B3D4-BFD3972D4D14}" type="parTrans" cxnId="{F09FDF7D-CFC4-41CC-82F0-08BEABD58BF3}">
      <dgm:prSet/>
      <dgm:spPr/>
      <dgm:t>
        <a:bodyPr/>
        <a:lstStyle/>
        <a:p>
          <a:endParaRPr lang="th-TH" b="1"/>
        </a:p>
      </dgm:t>
    </dgm:pt>
    <dgm:pt modelId="{17413B81-924B-45F5-A035-FB37708667DD}" type="sibTrans" cxnId="{F09FDF7D-CFC4-41CC-82F0-08BEABD58BF3}">
      <dgm:prSet/>
      <dgm:spPr/>
      <dgm:t>
        <a:bodyPr/>
        <a:lstStyle/>
        <a:p>
          <a:endParaRPr lang="th-TH" b="1"/>
        </a:p>
      </dgm:t>
    </dgm:pt>
    <dgm:pt modelId="{CF09E526-6A4E-4A4D-8CFA-6223D04DE681}">
      <dgm:prSet phldrT="[Text]" custT="1"/>
      <dgm:spPr/>
      <dgm:t>
        <a:bodyPr/>
        <a:lstStyle/>
        <a:p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Service</a:t>
          </a:r>
          <a:endParaRPr lang="th-TH" sz="2000" b="1" dirty="0">
            <a:latin typeface="Angsana New" pitchFamily="18" charset="-34"/>
            <a:cs typeface="Angsana New" pitchFamily="18" charset="-34"/>
          </a:endParaRPr>
        </a:p>
      </dgm:t>
    </dgm:pt>
    <dgm:pt modelId="{17B8FC3E-E2A9-4D6D-843C-BC0714D451BD}" type="parTrans" cxnId="{A8BCB644-73D3-486F-9C8D-C4BDC3709833}">
      <dgm:prSet/>
      <dgm:spPr/>
      <dgm:t>
        <a:bodyPr/>
        <a:lstStyle/>
        <a:p>
          <a:endParaRPr lang="th-TH" b="1"/>
        </a:p>
      </dgm:t>
    </dgm:pt>
    <dgm:pt modelId="{D6AF1588-1FA5-4F62-93B9-718866E7CDF9}" type="sibTrans" cxnId="{A8BCB644-73D3-486F-9C8D-C4BDC3709833}">
      <dgm:prSet/>
      <dgm:spPr/>
      <dgm:t>
        <a:bodyPr/>
        <a:lstStyle/>
        <a:p>
          <a:endParaRPr lang="th-TH" b="1"/>
        </a:p>
      </dgm:t>
    </dgm:pt>
    <dgm:pt modelId="{9E1A6081-2D71-44F4-B38C-7D7731A8EB0B}">
      <dgm:prSet phldrT="[Text]" custT="1"/>
      <dgm:spPr/>
      <dgm:t>
        <a:bodyPr/>
        <a:lstStyle/>
        <a:p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Price</a:t>
          </a:r>
          <a:endParaRPr lang="th-TH" sz="2000" b="1" dirty="0">
            <a:latin typeface="Angsana New" pitchFamily="18" charset="-34"/>
            <a:cs typeface="Angsana New" pitchFamily="18" charset="-34"/>
          </a:endParaRPr>
        </a:p>
      </dgm:t>
    </dgm:pt>
    <dgm:pt modelId="{7B823415-DB0E-4921-B77B-A842BCB25E4A}" type="parTrans" cxnId="{9240EB7D-6091-4B66-A5E3-CF7E30DBF4EE}">
      <dgm:prSet/>
      <dgm:spPr/>
      <dgm:t>
        <a:bodyPr/>
        <a:lstStyle/>
        <a:p>
          <a:endParaRPr lang="th-TH" b="1"/>
        </a:p>
      </dgm:t>
    </dgm:pt>
    <dgm:pt modelId="{6C0A6B5E-C09A-45D0-BBEE-CBD5AB10DC9D}" type="sibTrans" cxnId="{9240EB7D-6091-4B66-A5E3-CF7E30DBF4EE}">
      <dgm:prSet/>
      <dgm:spPr/>
      <dgm:t>
        <a:bodyPr/>
        <a:lstStyle/>
        <a:p>
          <a:endParaRPr lang="th-TH" b="1"/>
        </a:p>
      </dgm:t>
    </dgm:pt>
    <dgm:pt modelId="{E4052BD7-B302-40C1-88AA-3F20377948EB}">
      <dgm:prSet phldrT="[Text]" custT="1"/>
      <dgm:spPr/>
      <dgm:t>
        <a:bodyPr/>
        <a:lstStyle/>
        <a:p>
          <a:r>
            <a:rPr lang="en-US" sz="2000" b="1" dirty="0" smtClean="0">
              <a:latin typeface="Angsana New" pitchFamily="18" charset="-34"/>
              <a:cs typeface="Angsana New" pitchFamily="18" charset="-34"/>
            </a:rPr>
            <a:t>Place</a:t>
          </a:r>
          <a:endParaRPr lang="th-TH" sz="2000" b="1" dirty="0" smtClean="0">
            <a:latin typeface="Angsana New" pitchFamily="18" charset="-34"/>
            <a:cs typeface="Angsana New" pitchFamily="18" charset="-34"/>
          </a:endParaRPr>
        </a:p>
      </dgm:t>
    </dgm:pt>
    <dgm:pt modelId="{159D24EE-A48E-4FEB-8205-3959E678922F}" type="parTrans" cxnId="{BDBEADFB-441E-407E-B0C2-895622B87E0F}">
      <dgm:prSet/>
      <dgm:spPr/>
      <dgm:t>
        <a:bodyPr/>
        <a:lstStyle/>
        <a:p>
          <a:endParaRPr lang="th-TH" b="1"/>
        </a:p>
      </dgm:t>
    </dgm:pt>
    <dgm:pt modelId="{4CEDDFBB-BDCE-4720-8E5C-9B8DA5CB063A}" type="sibTrans" cxnId="{BDBEADFB-441E-407E-B0C2-895622B87E0F}">
      <dgm:prSet/>
      <dgm:spPr/>
      <dgm:t>
        <a:bodyPr/>
        <a:lstStyle/>
        <a:p>
          <a:endParaRPr lang="th-TH" b="1"/>
        </a:p>
      </dgm:t>
    </dgm:pt>
    <dgm:pt modelId="{0183D58C-FFAE-4E82-A815-FF410ED271B1}">
      <dgm:prSet phldrT="[Text]" custT="1"/>
      <dgm:spPr/>
      <dgm:t>
        <a:bodyPr/>
        <a:lstStyle/>
        <a:p>
          <a:r>
            <a:rPr lang="en-US" sz="1600" b="1" dirty="0" smtClean="0">
              <a:latin typeface="Angsana New" pitchFamily="18" charset="-34"/>
              <a:cs typeface="Angsana New" pitchFamily="18" charset="-34"/>
            </a:rPr>
            <a:t>Promotion</a:t>
          </a:r>
          <a:endParaRPr lang="th-TH" sz="1600" b="1" dirty="0" smtClean="0">
            <a:latin typeface="Angsana New" pitchFamily="18" charset="-34"/>
            <a:cs typeface="Angsana New" pitchFamily="18" charset="-34"/>
          </a:endParaRPr>
        </a:p>
      </dgm:t>
    </dgm:pt>
    <dgm:pt modelId="{55C56FAC-D7F8-426D-B4FC-11D0E14681AB}" type="parTrans" cxnId="{0755E1E7-CFE0-4419-A4BF-3FDD01D5E768}">
      <dgm:prSet/>
      <dgm:spPr/>
      <dgm:t>
        <a:bodyPr/>
        <a:lstStyle/>
        <a:p>
          <a:endParaRPr lang="th-TH" b="1"/>
        </a:p>
      </dgm:t>
    </dgm:pt>
    <dgm:pt modelId="{0772C052-0777-4CE0-B866-301DB743F302}" type="sibTrans" cxnId="{0755E1E7-CFE0-4419-A4BF-3FDD01D5E768}">
      <dgm:prSet/>
      <dgm:spPr/>
      <dgm:t>
        <a:bodyPr/>
        <a:lstStyle/>
        <a:p>
          <a:endParaRPr lang="th-TH" b="1"/>
        </a:p>
      </dgm:t>
    </dgm:pt>
    <dgm:pt modelId="{1195AB66-A4B6-446C-8C94-AD844E158E43}">
      <dgm:prSet phldrT="[Text]" custT="1"/>
      <dgm:spPr/>
      <dgm:t>
        <a:bodyPr/>
        <a:lstStyle/>
        <a:p>
          <a:r>
            <a:rPr lang="en-US" sz="1100" b="1" dirty="0" smtClean="0">
              <a:latin typeface="Angsana New" pitchFamily="18" charset="-34"/>
              <a:cs typeface="Angsana New" pitchFamily="18" charset="-34"/>
            </a:rPr>
            <a:t>Communication</a:t>
          </a:r>
          <a:endParaRPr lang="th-TH" sz="1100" b="1" dirty="0" smtClean="0">
            <a:latin typeface="Angsana New" pitchFamily="18" charset="-34"/>
            <a:cs typeface="Angsana New" pitchFamily="18" charset="-34"/>
          </a:endParaRPr>
        </a:p>
      </dgm:t>
    </dgm:pt>
    <dgm:pt modelId="{61727FDB-7861-4385-A600-64ADF099A197}" type="parTrans" cxnId="{CA5A3D9A-ACD6-42D8-9043-3726AFDFC4AA}">
      <dgm:prSet/>
      <dgm:spPr/>
      <dgm:t>
        <a:bodyPr/>
        <a:lstStyle/>
        <a:p>
          <a:endParaRPr lang="th-TH"/>
        </a:p>
      </dgm:t>
    </dgm:pt>
    <dgm:pt modelId="{7EEE0EAF-A058-49B4-9D9A-802916FF82AE}" type="sibTrans" cxnId="{CA5A3D9A-ACD6-42D8-9043-3726AFDFC4AA}">
      <dgm:prSet/>
      <dgm:spPr/>
      <dgm:t>
        <a:bodyPr/>
        <a:lstStyle/>
        <a:p>
          <a:endParaRPr lang="th-TH"/>
        </a:p>
      </dgm:t>
    </dgm:pt>
    <dgm:pt modelId="{7C031358-6878-44FE-AB4E-DBF839A75CD8}">
      <dgm:prSet phldrT="[Text]" custT="1"/>
      <dgm:spPr/>
      <dgm:t>
        <a:bodyPr/>
        <a:lstStyle/>
        <a:p>
          <a:r>
            <a:rPr lang="en-US" sz="1800" b="1" dirty="0" smtClean="0">
              <a:latin typeface="Angsana New" pitchFamily="18" charset="-34"/>
              <a:cs typeface="Angsana New" pitchFamily="18" charset="-34"/>
            </a:rPr>
            <a:t>Target Market</a:t>
          </a:r>
          <a:endParaRPr lang="th-TH" sz="1800" b="1" dirty="0" smtClean="0">
            <a:latin typeface="Angsana New" pitchFamily="18" charset="-34"/>
            <a:cs typeface="Angsana New" pitchFamily="18" charset="-34"/>
          </a:endParaRPr>
        </a:p>
      </dgm:t>
    </dgm:pt>
    <dgm:pt modelId="{A850ED55-785E-4B95-AA89-E40B1E08E088}" type="parTrans" cxnId="{832309B6-2D26-4F75-AD36-0ED865730447}">
      <dgm:prSet/>
      <dgm:spPr/>
      <dgm:t>
        <a:bodyPr/>
        <a:lstStyle/>
        <a:p>
          <a:endParaRPr lang="th-TH"/>
        </a:p>
      </dgm:t>
    </dgm:pt>
    <dgm:pt modelId="{B2E390FA-A969-4CF1-9082-276FEF2E92D3}" type="sibTrans" cxnId="{832309B6-2D26-4F75-AD36-0ED865730447}">
      <dgm:prSet/>
      <dgm:spPr/>
      <dgm:t>
        <a:bodyPr/>
        <a:lstStyle/>
        <a:p>
          <a:endParaRPr lang="th-TH"/>
        </a:p>
      </dgm:t>
    </dgm:pt>
    <dgm:pt modelId="{42FD0CE6-7814-4F03-B80C-BA373E705772}">
      <dgm:prSet phldrT="[Text]" custT="1"/>
      <dgm:spPr/>
      <dgm:t>
        <a:bodyPr/>
        <a:lstStyle/>
        <a:p>
          <a:r>
            <a:rPr lang="en-US" sz="1600" b="1" dirty="0" smtClean="0">
              <a:latin typeface="Angsana New" pitchFamily="18" charset="-34"/>
              <a:cs typeface="Angsana New" pitchFamily="18" charset="-34"/>
            </a:rPr>
            <a:t>Positioning</a:t>
          </a:r>
          <a:endParaRPr lang="th-TH" sz="1600" b="1" dirty="0" smtClean="0">
            <a:latin typeface="Angsana New" pitchFamily="18" charset="-34"/>
            <a:cs typeface="Angsana New" pitchFamily="18" charset="-34"/>
          </a:endParaRPr>
        </a:p>
      </dgm:t>
    </dgm:pt>
    <dgm:pt modelId="{EC3D5781-2F0F-4430-B64A-A15FC002BBA3}" type="parTrans" cxnId="{5E7B0065-FCDB-4B64-AEF9-CDC4776BDE4B}">
      <dgm:prSet/>
      <dgm:spPr/>
      <dgm:t>
        <a:bodyPr/>
        <a:lstStyle/>
        <a:p>
          <a:endParaRPr lang="th-TH"/>
        </a:p>
      </dgm:t>
    </dgm:pt>
    <dgm:pt modelId="{C463BF4A-F268-4772-9E0E-C06171E8ECF1}" type="sibTrans" cxnId="{5E7B0065-FCDB-4B64-AEF9-CDC4776BDE4B}">
      <dgm:prSet/>
      <dgm:spPr/>
      <dgm:t>
        <a:bodyPr/>
        <a:lstStyle/>
        <a:p>
          <a:endParaRPr lang="th-TH"/>
        </a:p>
      </dgm:t>
    </dgm:pt>
    <dgm:pt modelId="{7315D253-D3D4-4EC0-B5C8-1386382BFB78}">
      <dgm:prSet phldrT="[Text]" custT="1"/>
      <dgm:spPr/>
      <dgm:t>
        <a:bodyPr/>
        <a:lstStyle/>
        <a:p>
          <a:r>
            <a:rPr lang="en-US" sz="1600" b="1" dirty="0" smtClean="0">
              <a:latin typeface="Angsana New" pitchFamily="18" charset="-34"/>
              <a:cs typeface="Angsana New" pitchFamily="18" charset="-34"/>
            </a:rPr>
            <a:t>Marketing Strategies</a:t>
          </a:r>
          <a:endParaRPr lang="th-TH" sz="1600" b="1" dirty="0" smtClean="0">
            <a:latin typeface="Angsana New" pitchFamily="18" charset="-34"/>
            <a:cs typeface="Angsana New" pitchFamily="18" charset="-34"/>
          </a:endParaRPr>
        </a:p>
      </dgm:t>
    </dgm:pt>
    <dgm:pt modelId="{69E26C45-5FB4-455E-B24A-07756ADDE68A}" type="parTrans" cxnId="{62DCDF3B-280F-4F6A-A4B9-21127F51E8CE}">
      <dgm:prSet/>
      <dgm:spPr/>
      <dgm:t>
        <a:bodyPr/>
        <a:lstStyle/>
        <a:p>
          <a:endParaRPr lang="th-TH"/>
        </a:p>
      </dgm:t>
    </dgm:pt>
    <dgm:pt modelId="{47617E6E-6F71-406A-A75A-77935E455517}" type="sibTrans" cxnId="{62DCDF3B-280F-4F6A-A4B9-21127F51E8CE}">
      <dgm:prSet/>
      <dgm:spPr/>
      <dgm:t>
        <a:bodyPr/>
        <a:lstStyle/>
        <a:p>
          <a:endParaRPr lang="th-TH"/>
        </a:p>
      </dgm:t>
    </dgm:pt>
    <dgm:pt modelId="{DB40B73B-1403-46E2-AE34-F7E8C3215BD4}" type="pres">
      <dgm:prSet presAssocID="{61BBDC72-7849-497D-AF09-F07A4B910D5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0A38C8D3-6514-4AF7-B0D4-04DB5BC0D3E8}" type="pres">
      <dgm:prSet presAssocID="{344AE64A-9C66-4306-BAEB-F9F3CCECB660}" presName="centerShape" presStyleLbl="node0" presStyleIdx="0" presStyleCnt="1"/>
      <dgm:spPr/>
      <dgm:t>
        <a:bodyPr/>
        <a:lstStyle/>
        <a:p>
          <a:endParaRPr lang="th-TH"/>
        </a:p>
      </dgm:t>
    </dgm:pt>
    <dgm:pt modelId="{F3655049-6C77-4E16-8196-612E792213F8}" type="pres">
      <dgm:prSet presAssocID="{0EAEA549-F5CD-45E4-B3D4-BFD3972D4D14}" presName="parTrans" presStyleLbl="sibTrans2D1" presStyleIdx="0" presStyleCnt="9"/>
      <dgm:spPr/>
      <dgm:t>
        <a:bodyPr/>
        <a:lstStyle/>
        <a:p>
          <a:endParaRPr lang="th-TH"/>
        </a:p>
      </dgm:t>
    </dgm:pt>
    <dgm:pt modelId="{97AEACE8-B29A-4952-ACA1-37D92F8EB529}" type="pres">
      <dgm:prSet presAssocID="{0EAEA549-F5CD-45E4-B3D4-BFD3972D4D14}" presName="connectorText" presStyleLbl="sibTrans2D1" presStyleIdx="0" presStyleCnt="9"/>
      <dgm:spPr/>
      <dgm:t>
        <a:bodyPr/>
        <a:lstStyle/>
        <a:p>
          <a:endParaRPr lang="th-TH"/>
        </a:p>
      </dgm:t>
    </dgm:pt>
    <dgm:pt modelId="{F9BB49CC-0E59-4289-BFC4-016577FE91AB}" type="pres">
      <dgm:prSet presAssocID="{FFEE3879-FB37-4435-8A47-8D4AEE205048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5FCB0C2-1791-42BD-893A-9FCD0BF9F241}" type="pres">
      <dgm:prSet presAssocID="{17B8FC3E-E2A9-4D6D-843C-BC0714D451BD}" presName="parTrans" presStyleLbl="sibTrans2D1" presStyleIdx="1" presStyleCnt="9"/>
      <dgm:spPr/>
      <dgm:t>
        <a:bodyPr/>
        <a:lstStyle/>
        <a:p>
          <a:endParaRPr lang="th-TH"/>
        </a:p>
      </dgm:t>
    </dgm:pt>
    <dgm:pt modelId="{844465B9-2C96-48E0-A83C-3320DECFEB17}" type="pres">
      <dgm:prSet presAssocID="{17B8FC3E-E2A9-4D6D-843C-BC0714D451BD}" presName="connectorText" presStyleLbl="sibTrans2D1" presStyleIdx="1" presStyleCnt="9"/>
      <dgm:spPr/>
      <dgm:t>
        <a:bodyPr/>
        <a:lstStyle/>
        <a:p>
          <a:endParaRPr lang="th-TH"/>
        </a:p>
      </dgm:t>
    </dgm:pt>
    <dgm:pt modelId="{FC4E81C4-9568-418F-9BEE-EC986A16FD88}" type="pres">
      <dgm:prSet presAssocID="{CF09E526-6A4E-4A4D-8CFA-6223D04DE68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A8F16F7-2493-4338-8CF5-219DCAE61331}" type="pres">
      <dgm:prSet presAssocID="{7B823415-DB0E-4921-B77B-A842BCB25E4A}" presName="parTrans" presStyleLbl="sibTrans2D1" presStyleIdx="2" presStyleCnt="9"/>
      <dgm:spPr/>
      <dgm:t>
        <a:bodyPr/>
        <a:lstStyle/>
        <a:p>
          <a:endParaRPr lang="th-TH"/>
        </a:p>
      </dgm:t>
    </dgm:pt>
    <dgm:pt modelId="{2BB018B4-9686-4817-85B0-805846381BC6}" type="pres">
      <dgm:prSet presAssocID="{7B823415-DB0E-4921-B77B-A842BCB25E4A}" presName="connectorText" presStyleLbl="sibTrans2D1" presStyleIdx="2" presStyleCnt="9"/>
      <dgm:spPr/>
      <dgm:t>
        <a:bodyPr/>
        <a:lstStyle/>
        <a:p>
          <a:endParaRPr lang="th-TH"/>
        </a:p>
      </dgm:t>
    </dgm:pt>
    <dgm:pt modelId="{B6014BF2-5D62-4D6E-A0E0-DF71E5F4AC2D}" type="pres">
      <dgm:prSet presAssocID="{9E1A6081-2D71-44F4-B38C-7D7731A8EB0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6020D7A-ED6F-48C2-BBFD-EBC9D11211C9}" type="pres">
      <dgm:prSet presAssocID="{159D24EE-A48E-4FEB-8205-3959E678922F}" presName="parTrans" presStyleLbl="sibTrans2D1" presStyleIdx="3" presStyleCnt="9"/>
      <dgm:spPr/>
      <dgm:t>
        <a:bodyPr/>
        <a:lstStyle/>
        <a:p>
          <a:endParaRPr lang="th-TH"/>
        </a:p>
      </dgm:t>
    </dgm:pt>
    <dgm:pt modelId="{F49BDA37-B91D-4510-A513-619D67CD1DF2}" type="pres">
      <dgm:prSet presAssocID="{159D24EE-A48E-4FEB-8205-3959E678922F}" presName="connectorText" presStyleLbl="sibTrans2D1" presStyleIdx="3" presStyleCnt="9"/>
      <dgm:spPr/>
      <dgm:t>
        <a:bodyPr/>
        <a:lstStyle/>
        <a:p>
          <a:endParaRPr lang="th-TH"/>
        </a:p>
      </dgm:t>
    </dgm:pt>
    <dgm:pt modelId="{0202E425-844E-4426-949A-877DF90CD0E7}" type="pres">
      <dgm:prSet presAssocID="{E4052BD7-B302-40C1-88AA-3F20377948E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E005F0C-6DA2-45A8-AAF6-582D8CA3CC17}" type="pres">
      <dgm:prSet presAssocID="{55C56FAC-D7F8-426D-B4FC-11D0E14681AB}" presName="parTrans" presStyleLbl="sibTrans2D1" presStyleIdx="4" presStyleCnt="9"/>
      <dgm:spPr/>
      <dgm:t>
        <a:bodyPr/>
        <a:lstStyle/>
        <a:p>
          <a:endParaRPr lang="th-TH"/>
        </a:p>
      </dgm:t>
    </dgm:pt>
    <dgm:pt modelId="{EDA09657-1BB6-4AB8-8549-DB541CA2DEDB}" type="pres">
      <dgm:prSet presAssocID="{55C56FAC-D7F8-426D-B4FC-11D0E14681AB}" presName="connectorText" presStyleLbl="sibTrans2D1" presStyleIdx="4" presStyleCnt="9"/>
      <dgm:spPr/>
      <dgm:t>
        <a:bodyPr/>
        <a:lstStyle/>
        <a:p>
          <a:endParaRPr lang="th-TH"/>
        </a:p>
      </dgm:t>
    </dgm:pt>
    <dgm:pt modelId="{7EF2DB29-BE2F-4CB0-A0ED-4818F66726B7}" type="pres">
      <dgm:prSet presAssocID="{0183D58C-FFAE-4E82-A815-FF410ED271B1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BB2A493-782C-46FF-AEFC-A12FE4D10781}" type="pres">
      <dgm:prSet presAssocID="{61727FDB-7861-4385-A600-64ADF099A197}" presName="parTrans" presStyleLbl="sibTrans2D1" presStyleIdx="5" presStyleCnt="9"/>
      <dgm:spPr/>
      <dgm:t>
        <a:bodyPr/>
        <a:lstStyle/>
        <a:p>
          <a:endParaRPr lang="th-TH"/>
        </a:p>
      </dgm:t>
    </dgm:pt>
    <dgm:pt modelId="{0C1B89C5-916E-4891-9B1F-C39C8D2590D1}" type="pres">
      <dgm:prSet presAssocID="{61727FDB-7861-4385-A600-64ADF099A197}" presName="connectorText" presStyleLbl="sibTrans2D1" presStyleIdx="5" presStyleCnt="9"/>
      <dgm:spPr/>
      <dgm:t>
        <a:bodyPr/>
        <a:lstStyle/>
        <a:p>
          <a:endParaRPr lang="th-TH"/>
        </a:p>
      </dgm:t>
    </dgm:pt>
    <dgm:pt modelId="{24E33428-90F6-4D28-8FF7-7009010E39EA}" type="pres">
      <dgm:prSet presAssocID="{1195AB66-A4B6-446C-8C94-AD844E158E4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7F7808B-1040-4BF9-8BDD-A7FB567FE203}" type="pres">
      <dgm:prSet presAssocID="{A850ED55-785E-4B95-AA89-E40B1E08E088}" presName="parTrans" presStyleLbl="sibTrans2D1" presStyleIdx="6" presStyleCnt="9"/>
      <dgm:spPr/>
      <dgm:t>
        <a:bodyPr/>
        <a:lstStyle/>
        <a:p>
          <a:endParaRPr lang="th-TH"/>
        </a:p>
      </dgm:t>
    </dgm:pt>
    <dgm:pt modelId="{F61A4F9C-B80E-4DF8-8AE5-BCDAC2C603F5}" type="pres">
      <dgm:prSet presAssocID="{A850ED55-785E-4B95-AA89-E40B1E08E088}" presName="connectorText" presStyleLbl="sibTrans2D1" presStyleIdx="6" presStyleCnt="9"/>
      <dgm:spPr/>
      <dgm:t>
        <a:bodyPr/>
        <a:lstStyle/>
        <a:p>
          <a:endParaRPr lang="th-TH"/>
        </a:p>
      </dgm:t>
    </dgm:pt>
    <dgm:pt modelId="{E1931CDE-E4EB-4838-8238-ADA0EB555537}" type="pres">
      <dgm:prSet presAssocID="{7C031358-6878-44FE-AB4E-DBF839A75CD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F2B440A-3F4F-45F5-9639-7F26AC8D41FA}" type="pres">
      <dgm:prSet presAssocID="{EC3D5781-2F0F-4430-B64A-A15FC002BBA3}" presName="parTrans" presStyleLbl="sibTrans2D1" presStyleIdx="7" presStyleCnt="9"/>
      <dgm:spPr/>
      <dgm:t>
        <a:bodyPr/>
        <a:lstStyle/>
        <a:p>
          <a:endParaRPr lang="th-TH"/>
        </a:p>
      </dgm:t>
    </dgm:pt>
    <dgm:pt modelId="{98788D4F-FF67-46BC-8C63-EF4DB165C87F}" type="pres">
      <dgm:prSet presAssocID="{EC3D5781-2F0F-4430-B64A-A15FC002BBA3}" presName="connectorText" presStyleLbl="sibTrans2D1" presStyleIdx="7" presStyleCnt="9"/>
      <dgm:spPr/>
      <dgm:t>
        <a:bodyPr/>
        <a:lstStyle/>
        <a:p>
          <a:endParaRPr lang="th-TH"/>
        </a:p>
      </dgm:t>
    </dgm:pt>
    <dgm:pt modelId="{AE7195A9-075A-40F9-BE50-16A39774F22F}" type="pres">
      <dgm:prSet presAssocID="{42FD0CE6-7814-4F03-B80C-BA373E705772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5AC8ABF-720F-420B-ADB3-73DE20628B19}" type="pres">
      <dgm:prSet presAssocID="{69E26C45-5FB4-455E-B24A-07756ADDE68A}" presName="parTrans" presStyleLbl="sibTrans2D1" presStyleIdx="8" presStyleCnt="9"/>
      <dgm:spPr/>
      <dgm:t>
        <a:bodyPr/>
        <a:lstStyle/>
        <a:p>
          <a:endParaRPr lang="th-TH"/>
        </a:p>
      </dgm:t>
    </dgm:pt>
    <dgm:pt modelId="{18C49CE1-5416-473F-8741-059CFE5652E0}" type="pres">
      <dgm:prSet presAssocID="{69E26C45-5FB4-455E-B24A-07756ADDE68A}" presName="connectorText" presStyleLbl="sibTrans2D1" presStyleIdx="8" presStyleCnt="9"/>
      <dgm:spPr/>
      <dgm:t>
        <a:bodyPr/>
        <a:lstStyle/>
        <a:p>
          <a:endParaRPr lang="th-TH"/>
        </a:p>
      </dgm:t>
    </dgm:pt>
    <dgm:pt modelId="{236449BB-39D7-4548-A161-B2E0111B6740}" type="pres">
      <dgm:prSet presAssocID="{7315D253-D3D4-4EC0-B5C8-1386382BFB7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24973896-7778-452C-A7A3-C4B44380476E}" type="presOf" srcId="{55C56FAC-D7F8-426D-B4FC-11D0E14681AB}" destId="{EDA09657-1BB6-4AB8-8549-DB541CA2DEDB}" srcOrd="1" destOrd="0" presId="urn:microsoft.com/office/officeart/2005/8/layout/radial5"/>
    <dgm:cxn modelId="{3176610C-BE9B-4962-AA4C-2A102FB37059}" srcId="{61BBDC72-7849-497D-AF09-F07A4B910D5B}" destId="{344AE64A-9C66-4306-BAEB-F9F3CCECB660}" srcOrd="0" destOrd="0" parTransId="{D98E775B-DB58-431D-A1DF-A7BC3238ACC1}" sibTransId="{45D67B74-C232-49CD-86E2-54D12D954FD4}"/>
    <dgm:cxn modelId="{CA5A3D9A-ACD6-42D8-9043-3726AFDFC4AA}" srcId="{344AE64A-9C66-4306-BAEB-F9F3CCECB660}" destId="{1195AB66-A4B6-446C-8C94-AD844E158E43}" srcOrd="5" destOrd="0" parTransId="{61727FDB-7861-4385-A600-64ADF099A197}" sibTransId="{7EEE0EAF-A058-49B4-9D9A-802916FF82AE}"/>
    <dgm:cxn modelId="{81C841BD-F49E-4C36-B016-BF4660C6E127}" type="presOf" srcId="{EC3D5781-2F0F-4430-B64A-A15FC002BBA3}" destId="{98788D4F-FF67-46BC-8C63-EF4DB165C87F}" srcOrd="1" destOrd="0" presId="urn:microsoft.com/office/officeart/2005/8/layout/radial5"/>
    <dgm:cxn modelId="{9336C5A1-354A-4406-9A22-4B9778B30CAE}" type="presOf" srcId="{E4052BD7-B302-40C1-88AA-3F20377948EB}" destId="{0202E425-844E-4426-949A-877DF90CD0E7}" srcOrd="0" destOrd="0" presId="urn:microsoft.com/office/officeart/2005/8/layout/radial5"/>
    <dgm:cxn modelId="{5D1EEAB2-F03D-449F-92F8-149D0B04C981}" type="presOf" srcId="{61727FDB-7861-4385-A600-64ADF099A197}" destId="{0C1B89C5-916E-4891-9B1F-C39C8D2590D1}" srcOrd="1" destOrd="0" presId="urn:microsoft.com/office/officeart/2005/8/layout/radial5"/>
    <dgm:cxn modelId="{5F534F88-711B-4ADC-8CC3-063E86A50FBD}" type="presOf" srcId="{1195AB66-A4B6-446C-8C94-AD844E158E43}" destId="{24E33428-90F6-4D28-8FF7-7009010E39EA}" srcOrd="0" destOrd="0" presId="urn:microsoft.com/office/officeart/2005/8/layout/radial5"/>
    <dgm:cxn modelId="{832309B6-2D26-4F75-AD36-0ED865730447}" srcId="{344AE64A-9C66-4306-BAEB-F9F3CCECB660}" destId="{7C031358-6878-44FE-AB4E-DBF839A75CD8}" srcOrd="6" destOrd="0" parTransId="{A850ED55-785E-4B95-AA89-E40B1E08E088}" sibTransId="{B2E390FA-A969-4CF1-9082-276FEF2E92D3}"/>
    <dgm:cxn modelId="{0755E1E7-CFE0-4419-A4BF-3FDD01D5E768}" srcId="{344AE64A-9C66-4306-BAEB-F9F3CCECB660}" destId="{0183D58C-FFAE-4E82-A815-FF410ED271B1}" srcOrd="4" destOrd="0" parTransId="{55C56FAC-D7F8-426D-B4FC-11D0E14681AB}" sibTransId="{0772C052-0777-4CE0-B866-301DB743F302}"/>
    <dgm:cxn modelId="{F93AE475-F610-425B-B8A9-CD5B139EC75F}" type="presOf" srcId="{17B8FC3E-E2A9-4D6D-843C-BC0714D451BD}" destId="{844465B9-2C96-48E0-A83C-3320DECFEB17}" srcOrd="1" destOrd="0" presId="urn:microsoft.com/office/officeart/2005/8/layout/radial5"/>
    <dgm:cxn modelId="{459A45F9-6D36-47A0-B42E-D931D2D0053B}" type="presOf" srcId="{42FD0CE6-7814-4F03-B80C-BA373E705772}" destId="{AE7195A9-075A-40F9-BE50-16A39774F22F}" srcOrd="0" destOrd="0" presId="urn:microsoft.com/office/officeart/2005/8/layout/radial5"/>
    <dgm:cxn modelId="{F09FDF7D-CFC4-41CC-82F0-08BEABD58BF3}" srcId="{344AE64A-9C66-4306-BAEB-F9F3CCECB660}" destId="{FFEE3879-FB37-4435-8A47-8D4AEE205048}" srcOrd="0" destOrd="0" parTransId="{0EAEA549-F5CD-45E4-B3D4-BFD3972D4D14}" sibTransId="{17413B81-924B-45F5-A035-FB37708667DD}"/>
    <dgm:cxn modelId="{2773E08E-3075-460C-9CA8-213D4F0F3BC6}" type="presOf" srcId="{7B823415-DB0E-4921-B77B-A842BCB25E4A}" destId="{2BB018B4-9686-4817-85B0-805846381BC6}" srcOrd="1" destOrd="0" presId="urn:microsoft.com/office/officeart/2005/8/layout/radial5"/>
    <dgm:cxn modelId="{F24983A4-A8CC-4BF7-976E-F5D57E88366D}" type="presOf" srcId="{61727FDB-7861-4385-A600-64ADF099A197}" destId="{3BB2A493-782C-46FF-AEFC-A12FE4D10781}" srcOrd="0" destOrd="0" presId="urn:microsoft.com/office/officeart/2005/8/layout/radial5"/>
    <dgm:cxn modelId="{61EAF6A2-0AC7-4412-8788-E10BE048C716}" type="presOf" srcId="{9E1A6081-2D71-44F4-B38C-7D7731A8EB0B}" destId="{B6014BF2-5D62-4D6E-A0E0-DF71E5F4AC2D}" srcOrd="0" destOrd="0" presId="urn:microsoft.com/office/officeart/2005/8/layout/radial5"/>
    <dgm:cxn modelId="{6D632C34-CF09-4C88-98A6-F478D6209D79}" type="presOf" srcId="{A850ED55-785E-4B95-AA89-E40B1E08E088}" destId="{B7F7808B-1040-4BF9-8BDD-A7FB567FE203}" srcOrd="0" destOrd="0" presId="urn:microsoft.com/office/officeart/2005/8/layout/radial5"/>
    <dgm:cxn modelId="{286824C6-042E-47BF-A2F5-EEB040E4004B}" type="presOf" srcId="{344AE64A-9C66-4306-BAEB-F9F3CCECB660}" destId="{0A38C8D3-6514-4AF7-B0D4-04DB5BC0D3E8}" srcOrd="0" destOrd="0" presId="urn:microsoft.com/office/officeart/2005/8/layout/radial5"/>
    <dgm:cxn modelId="{62DCDF3B-280F-4F6A-A4B9-21127F51E8CE}" srcId="{344AE64A-9C66-4306-BAEB-F9F3CCECB660}" destId="{7315D253-D3D4-4EC0-B5C8-1386382BFB78}" srcOrd="8" destOrd="0" parTransId="{69E26C45-5FB4-455E-B24A-07756ADDE68A}" sibTransId="{47617E6E-6F71-406A-A75A-77935E455517}"/>
    <dgm:cxn modelId="{4D293774-6AF6-4F4D-82AE-63EEC4650B7D}" type="presOf" srcId="{0EAEA549-F5CD-45E4-B3D4-BFD3972D4D14}" destId="{97AEACE8-B29A-4952-ACA1-37D92F8EB529}" srcOrd="1" destOrd="0" presId="urn:microsoft.com/office/officeart/2005/8/layout/radial5"/>
    <dgm:cxn modelId="{59358ADE-E39B-4EBA-A492-8E5D03A304AF}" type="presOf" srcId="{159D24EE-A48E-4FEB-8205-3959E678922F}" destId="{96020D7A-ED6F-48C2-BBFD-EBC9D11211C9}" srcOrd="0" destOrd="0" presId="urn:microsoft.com/office/officeart/2005/8/layout/radial5"/>
    <dgm:cxn modelId="{818B96F5-6802-4BAF-A827-FA60D861936A}" type="presOf" srcId="{61BBDC72-7849-497D-AF09-F07A4B910D5B}" destId="{DB40B73B-1403-46E2-AE34-F7E8C3215BD4}" srcOrd="0" destOrd="0" presId="urn:microsoft.com/office/officeart/2005/8/layout/radial5"/>
    <dgm:cxn modelId="{6D9BA71C-1BF0-4EB5-AACC-98F543E6ECD9}" type="presOf" srcId="{FFEE3879-FB37-4435-8A47-8D4AEE205048}" destId="{F9BB49CC-0E59-4289-BFC4-016577FE91AB}" srcOrd="0" destOrd="0" presId="urn:microsoft.com/office/officeart/2005/8/layout/radial5"/>
    <dgm:cxn modelId="{BDBEADFB-441E-407E-B0C2-895622B87E0F}" srcId="{344AE64A-9C66-4306-BAEB-F9F3CCECB660}" destId="{E4052BD7-B302-40C1-88AA-3F20377948EB}" srcOrd="3" destOrd="0" parTransId="{159D24EE-A48E-4FEB-8205-3959E678922F}" sibTransId="{4CEDDFBB-BDCE-4720-8E5C-9B8DA5CB063A}"/>
    <dgm:cxn modelId="{8D5C768A-DFBA-4576-9780-343DC9E16CD9}" type="presOf" srcId="{69E26C45-5FB4-455E-B24A-07756ADDE68A}" destId="{15AC8ABF-720F-420B-ADB3-73DE20628B19}" srcOrd="0" destOrd="0" presId="urn:microsoft.com/office/officeart/2005/8/layout/radial5"/>
    <dgm:cxn modelId="{DD3AFA7B-44A4-41DF-B624-1E86EA121475}" type="presOf" srcId="{7315D253-D3D4-4EC0-B5C8-1386382BFB78}" destId="{236449BB-39D7-4548-A161-B2E0111B6740}" srcOrd="0" destOrd="0" presId="urn:microsoft.com/office/officeart/2005/8/layout/radial5"/>
    <dgm:cxn modelId="{0D3DF961-9073-4AE7-A6BB-C0CFA7A6A8AA}" type="presOf" srcId="{0183D58C-FFAE-4E82-A815-FF410ED271B1}" destId="{7EF2DB29-BE2F-4CB0-A0ED-4818F66726B7}" srcOrd="0" destOrd="0" presId="urn:microsoft.com/office/officeart/2005/8/layout/radial5"/>
    <dgm:cxn modelId="{4897C68C-49D4-4220-9F99-4AD39C8A0AFA}" type="presOf" srcId="{69E26C45-5FB4-455E-B24A-07756ADDE68A}" destId="{18C49CE1-5416-473F-8741-059CFE5652E0}" srcOrd="1" destOrd="0" presId="urn:microsoft.com/office/officeart/2005/8/layout/radial5"/>
    <dgm:cxn modelId="{266DBD44-FC79-45EC-A3D5-EEA006112017}" type="presOf" srcId="{A850ED55-785E-4B95-AA89-E40B1E08E088}" destId="{F61A4F9C-B80E-4DF8-8AE5-BCDAC2C603F5}" srcOrd="1" destOrd="0" presId="urn:microsoft.com/office/officeart/2005/8/layout/radial5"/>
    <dgm:cxn modelId="{9240EB7D-6091-4B66-A5E3-CF7E30DBF4EE}" srcId="{344AE64A-9C66-4306-BAEB-F9F3CCECB660}" destId="{9E1A6081-2D71-44F4-B38C-7D7731A8EB0B}" srcOrd="2" destOrd="0" parTransId="{7B823415-DB0E-4921-B77B-A842BCB25E4A}" sibTransId="{6C0A6B5E-C09A-45D0-BBEE-CBD5AB10DC9D}"/>
    <dgm:cxn modelId="{3E928FA7-67D3-44A4-A240-0A0C8F54FCFA}" type="presOf" srcId="{7B823415-DB0E-4921-B77B-A842BCB25E4A}" destId="{7A8F16F7-2493-4338-8CF5-219DCAE61331}" srcOrd="0" destOrd="0" presId="urn:microsoft.com/office/officeart/2005/8/layout/radial5"/>
    <dgm:cxn modelId="{5E7B0065-FCDB-4B64-AEF9-CDC4776BDE4B}" srcId="{344AE64A-9C66-4306-BAEB-F9F3CCECB660}" destId="{42FD0CE6-7814-4F03-B80C-BA373E705772}" srcOrd="7" destOrd="0" parTransId="{EC3D5781-2F0F-4430-B64A-A15FC002BBA3}" sibTransId="{C463BF4A-F268-4772-9E0E-C06171E8ECF1}"/>
    <dgm:cxn modelId="{A0E85488-F7BC-4E61-8879-793488061B2C}" type="presOf" srcId="{159D24EE-A48E-4FEB-8205-3959E678922F}" destId="{F49BDA37-B91D-4510-A513-619D67CD1DF2}" srcOrd="1" destOrd="0" presId="urn:microsoft.com/office/officeart/2005/8/layout/radial5"/>
    <dgm:cxn modelId="{619FCC66-5117-45E9-823A-769058E519EC}" type="presOf" srcId="{EC3D5781-2F0F-4430-B64A-A15FC002BBA3}" destId="{AF2B440A-3F4F-45F5-9639-7F26AC8D41FA}" srcOrd="0" destOrd="0" presId="urn:microsoft.com/office/officeart/2005/8/layout/radial5"/>
    <dgm:cxn modelId="{F8537E5D-6003-490F-A6FD-83BCFE219103}" type="presOf" srcId="{55C56FAC-D7F8-426D-B4FC-11D0E14681AB}" destId="{6E005F0C-6DA2-45A8-AAF6-582D8CA3CC17}" srcOrd="0" destOrd="0" presId="urn:microsoft.com/office/officeart/2005/8/layout/radial5"/>
    <dgm:cxn modelId="{A261D9F7-EDA7-4059-8331-C4E1F1B47835}" type="presOf" srcId="{0EAEA549-F5CD-45E4-B3D4-BFD3972D4D14}" destId="{F3655049-6C77-4E16-8196-612E792213F8}" srcOrd="0" destOrd="0" presId="urn:microsoft.com/office/officeart/2005/8/layout/radial5"/>
    <dgm:cxn modelId="{DFD28C0A-F6E9-448A-A3BB-0883CA102586}" type="presOf" srcId="{17B8FC3E-E2A9-4D6D-843C-BC0714D451BD}" destId="{85FCB0C2-1791-42BD-893A-9FCD0BF9F241}" srcOrd="0" destOrd="0" presId="urn:microsoft.com/office/officeart/2005/8/layout/radial5"/>
    <dgm:cxn modelId="{0CFCD24E-52DF-456A-948A-D0E47812350C}" type="presOf" srcId="{CF09E526-6A4E-4A4D-8CFA-6223D04DE681}" destId="{FC4E81C4-9568-418F-9BEE-EC986A16FD88}" srcOrd="0" destOrd="0" presId="urn:microsoft.com/office/officeart/2005/8/layout/radial5"/>
    <dgm:cxn modelId="{A8BCB644-73D3-486F-9C8D-C4BDC3709833}" srcId="{344AE64A-9C66-4306-BAEB-F9F3CCECB660}" destId="{CF09E526-6A4E-4A4D-8CFA-6223D04DE681}" srcOrd="1" destOrd="0" parTransId="{17B8FC3E-E2A9-4D6D-843C-BC0714D451BD}" sibTransId="{D6AF1588-1FA5-4F62-93B9-718866E7CDF9}"/>
    <dgm:cxn modelId="{72C4D2EE-DF04-492E-8F15-8722ED90EEFD}" type="presOf" srcId="{7C031358-6878-44FE-AB4E-DBF839A75CD8}" destId="{E1931CDE-E4EB-4838-8238-ADA0EB555537}" srcOrd="0" destOrd="0" presId="urn:microsoft.com/office/officeart/2005/8/layout/radial5"/>
    <dgm:cxn modelId="{1C67CCD0-B2F5-47DA-AACE-B797CCDAEC1E}" type="presParOf" srcId="{DB40B73B-1403-46E2-AE34-F7E8C3215BD4}" destId="{0A38C8D3-6514-4AF7-B0D4-04DB5BC0D3E8}" srcOrd="0" destOrd="0" presId="urn:microsoft.com/office/officeart/2005/8/layout/radial5"/>
    <dgm:cxn modelId="{BA3511B7-005B-4EB0-BB40-0F31B6A053D5}" type="presParOf" srcId="{DB40B73B-1403-46E2-AE34-F7E8C3215BD4}" destId="{F3655049-6C77-4E16-8196-612E792213F8}" srcOrd="1" destOrd="0" presId="urn:microsoft.com/office/officeart/2005/8/layout/radial5"/>
    <dgm:cxn modelId="{A055F993-0F73-4F62-BE6B-95FFEEF7C349}" type="presParOf" srcId="{F3655049-6C77-4E16-8196-612E792213F8}" destId="{97AEACE8-B29A-4952-ACA1-37D92F8EB529}" srcOrd="0" destOrd="0" presId="urn:microsoft.com/office/officeart/2005/8/layout/radial5"/>
    <dgm:cxn modelId="{3777C39F-0030-44A7-A0F1-5CAFB871AEBC}" type="presParOf" srcId="{DB40B73B-1403-46E2-AE34-F7E8C3215BD4}" destId="{F9BB49CC-0E59-4289-BFC4-016577FE91AB}" srcOrd="2" destOrd="0" presId="urn:microsoft.com/office/officeart/2005/8/layout/radial5"/>
    <dgm:cxn modelId="{06B75B93-64EF-4517-B197-0EE519773A16}" type="presParOf" srcId="{DB40B73B-1403-46E2-AE34-F7E8C3215BD4}" destId="{85FCB0C2-1791-42BD-893A-9FCD0BF9F241}" srcOrd="3" destOrd="0" presId="urn:microsoft.com/office/officeart/2005/8/layout/radial5"/>
    <dgm:cxn modelId="{29951C2F-DEBD-45CD-9276-F4AFF7B776A1}" type="presParOf" srcId="{85FCB0C2-1791-42BD-893A-9FCD0BF9F241}" destId="{844465B9-2C96-48E0-A83C-3320DECFEB17}" srcOrd="0" destOrd="0" presId="urn:microsoft.com/office/officeart/2005/8/layout/radial5"/>
    <dgm:cxn modelId="{F2940F8D-C7C7-4502-A268-9EA6A85D04C0}" type="presParOf" srcId="{DB40B73B-1403-46E2-AE34-F7E8C3215BD4}" destId="{FC4E81C4-9568-418F-9BEE-EC986A16FD88}" srcOrd="4" destOrd="0" presId="urn:microsoft.com/office/officeart/2005/8/layout/radial5"/>
    <dgm:cxn modelId="{3983FF46-8E1E-4091-A916-B9CAA1503608}" type="presParOf" srcId="{DB40B73B-1403-46E2-AE34-F7E8C3215BD4}" destId="{7A8F16F7-2493-4338-8CF5-219DCAE61331}" srcOrd="5" destOrd="0" presId="urn:microsoft.com/office/officeart/2005/8/layout/radial5"/>
    <dgm:cxn modelId="{01517107-18AE-49E7-B4F4-EE69FCD6D035}" type="presParOf" srcId="{7A8F16F7-2493-4338-8CF5-219DCAE61331}" destId="{2BB018B4-9686-4817-85B0-805846381BC6}" srcOrd="0" destOrd="0" presId="urn:microsoft.com/office/officeart/2005/8/layout/radial5"/>
    <dgm:cxn modelId="{5F93C827-7C0D-48A3-A52F-88D222744E99}" type="presParOf" srcId="{DB40B73B-1403-46E2-AE34-F7E8C3215BD4}" destId="{B6014BF2-5D62-4D6E-A0E0-DF71E5F4AC2D}" srcOrd="6" destOrd="0" presId="urn:microsoft.com/office/officeart/2005/8/layout/radial5"/>
    <dgm:cxn modelId="{D1433484-AF60-46AF-A3AF-A690191B4DFC}" type="presParOf" srcId="{DB40B73B-1403-46E2-AE34-F7E8C3215BD4}" destId="{96020D7A-ED6F-48C2-BBFD-EBC9D11211C9}" srcOrd="7" destOrd="0" presId="urn:microsoft.com/office/officeart/2005/8/layout/radial5"/>
    <dgm:cxn modelId="{F41A6770-8872-4106-9FB9-3079A22349A6}" type="presParOf" srcId="{96020D7A-ED6F-48C2-BBFD-EBC9D11211C9}" destId="{F49BDA37-B91D-4510-A513-619D67CD1DF2}" srcOrd="0" destOrd="0" presId="urn:microsoft.com/office/officeart/2005/8/layout/radial5"/>
    <dgm:cxn modelId="{D4E76F5E-0434-49D8-B236-B411D21E8B3A}" type="presParOf" srcId="{DB40B73B-1403-46E2-AE34-F7E8C3215BD4}" destId="{0202E425-844E-4426-949A-877DF90CD0E7}" srcOrd="8" destOrd="0" presId="urn:microsoft.com/office/officeart/2005/8/layout/radial5"/>
    <dgm:cxn modelId="{5890D261-3D6C-4980-BBAD-064539BF98A6}" type="presParOf" srcId="{DB40B73B-1403-46E2-AE34-F7E8C3215BD4}" destId="{6E005F0C-6DA2-45A8-AAF6-582D8CA3CC17}" srcOrd="9" destOrd="0" presId="urn:microsoft.com/office/officeart/2005/8/layout/radial5"/>
    <dgm:cxn modelId="{A4B49717-E7D7-4437-B061-3F336AD8EDA1}" type="presParOf" srcId="{6E005F0C-6DA2-45A8-AAF6-582D8CA3CC17}" destId="{EDA09657-1BB6-4AB8-8549-DB541CA2DEDB}" srcOrd="0" destOrd="0" presId="urn:microsoft.com/office/officeart/2005/8/layout/radial5"/>
    <dgm:cxn modelId="{5A0EA713-7004-4ED1-A684-DAFCD9581907}" type="presParOf" srcId="{DB40B73B-1403-46E2-AE34-F7E8C3215BD4}" destId="{7EF2DB29-BE2F-4CB0-A0ED-4818F66726B7}" srcOrd="10" destOrd="0" presId="urn:microsoft.com/office/officeart/2005/8/layout/radial5"/>
    <dgm:cxn modelId="{3D7003E1-8609-4B67-A9A5-67A5FB328306}" type="presParOf" srcId="{DB40B73B-1403-46E2-AE34-F7E8C3215BD4}" destId="{3BB2A493-782C-46FF-AEFC-A12FE4D10781}" srcOrd="11" destOrd="0" presId="urn:microsoft.com/office/officeart/2005/8/layout/radial5"/>
    <dgm:cxn modelId="{E874915B-9AA6-4745-AFE2-D93833385A2E}" type="presParOf" srcId="{3BB2A493-782C-46FF-AEFC-A12FE4D10781}" destId="{0C1B89C5-916E-4891-9B1F-C39C8D2590D1}" srcOrd="0" destOrd="0" presId="urn:microsoft.com/office/officeart/2005/8/layout/radial5"/>
    <dgm:cxn modelId="{3E797C95-DF58-4596-BEC6-3908A3DA7B6F}" type="presParOf" srcId="{DB40B73B-1403-46E2-AE34-F7E8C3215BD4}" destId="{24E33428-90F6-4D28-8FF7-7009010E39EA}" srcOrd="12" destOrd="0" presId="urn:microsoft.com/office/officeart/2005/8/layout/radial5"/>
    <dgm:cxn modelId="{32157021-F965-426B-A451-D3B5C0F22C56}" type="presParOf" srcId="{DB40B73B-1403-46E2-AE34-F7E8C3215BD4}" destId="{B7F7808B-1040-4BF9-8BDD-A7FB567FE203}" srcOrd="13" destOrd="0" presId="urn:microsoft.com/office/officeart/2005/8/layout/radial5"/>
    <dgm:cxn modelId="{3F48F1DF-185C-41FD-AA5F-A08FA446A15D}" type="presParOf" srcId="{B7F7808B-1040-4BF9-8BDD-A7FB567FE203}" destId="{F61A4F9C-B80E-4DF8-8AE5-BCDAC2C603F5}" srcOrd="0" destOrd="0" presId="urn:microsoft.com/office/officeart/2005/8/layout/radial5"/>
    <dgm:cxn modelId="{CEE71634-E730-4141-B016-D86E240B686A}" type="presParOf" srcId="{DB40B73B-1403-46E2-AE34-F7E8C3215BD4}" destId="{E1931CDE-E4EB-4838-8238-ADA0EB555537}" srcOrd="14" destOrd="0" presId="urn:microsoft.com/office/officeart/2005/8/layout/radial5"/>
    <dgm:cxn modelId="{763C3771-E62B-4AD4-8441-05E816E3188D}" type="presParOf" srcId="{DB40B73B-1403-46E2-AE34-F7E8C3215BD4}" destId="{AF2B440A-3F4F-45F5-9639-7F26AC8D41FA}" srcOrd="15" destOrd="0" presId="urn:microsoft.com/office/officeart/2005/8/layout/radial5"/>
    <dgm:cxn modelId="{9669A478-D9F8-4665-9085-1081F50FCA90}" type="presParOf" srcId="{AF2B440A-3F4F-45F5-9639-7F26AC8D41FA}" destId="{98788D4F-FF67-46BC-8C63-EF4DB165C87F}" srcOrd="0" destOrd="0" presId="urn:microsoft.com/office/officeart/2005/8/layout/radial5"/>
    <dgm:cxn modelId="{576A9B7B-6AA0-49F2-B896-236555EA67FC}" type="presParOf" srcId="{DB40B73B-1403-46E2-AE34-F7E8C3215BD4}" destId="{AE7195A9-075A-40F9-BE50-16A39774F22F}" srcOrd="16" destOrd="0" presId="urn:microsoft.com/office/officeart/2005/8/layout/radial5"/>
    <dgm:cxn modelId="{B054A011-6244-47C5-994E-4EDF7070CF7B}" type="presParOf" srcId="{DB40B73B-1403-46E2-AE34-F7E8C3215BD4}" destId="{15AC8ABF-720F-420B-ADB3-73DE20628B19}" srcOrd="17" destOrd="0" presId="urn:microsoft.com/office/officeart/2005/8/layout/radial5"/>
    <dgm:cxn modelId="{B31C3ACB-B37C-4306-B157-CE9E861FD710}" type="presParOf" srcId="{15AC8ABF-720F-420B-ADB3-73DE20628B19}" destId="{18C49CE1-5416-473F-8741-059CFE5652E0}" srcOrd="0" destOrd="0" presId="urn:microsoft.com/office/officeart/2005/8/layout/radial5"/>
    <dgm:cxn modelId="{AFE85A7F-A2A3-44DC-8463-BFBCED875D80}" type="presParOf" srcId="{DB40B73B-1403-46E2-AE34-F7E8C3215BD4}" destId="{236449BB-39D7-4548-A161-B2E0111B6740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B65EC1-48D6-468C-9763-FCACCB91F219}">
      <dsp:nvSpPr>
        <dsp:cNvPr id="0" name=""/>
        <dsp:cNvSpPr/>
      </dsp:nvSpPr>
      <dsp:spPr>
        <a:xfrm>
          <a:off x="549841" y="99374"/>
          <a:ext cx="1523810" cy="15238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Psychology</a:t>
          </a:r>
          <a:endParaRPr lang="th-TH" sz="1900" kern="1200" dirty="0"/>
        </a:p>
      </dsp:txBody>
      <dsp:txXfrm>
        <a:off x="753016" y="366041"/>
        <a:ext cx="1117461" cy="685714"/>
      </dsp:txXfrm>
    </dsp:sp>
    <dsp:sp modelId="{77FAF876-991F-421D-869E-980D10DBD039}">
      <dsp:nvSpPr>
        <dsp:cNvPr id="0" name=""/>
        <dsp:cNvSpPr/>
      </dsp:nvSpPr>
      <dsp:spPr>
        <a:xfrm>
          <a:off x="1099683" y="1051756"/>
          <a:ext cx="1523810" cy="152381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Anthropology</a:t>
          </a:r>
          <a:endParaRPr lang="th-TH" sz="1900" kern="1200" dirty="0"/>
        </a:p>
      </dsp:txBody>
      <dsp:txXfrm>
        <a:off x="1565715" y="1445407"/>
        <a:ext cx="914286" cy="838095"/>
      </dsp:txXfrm>
    </dsp:sp>
    <dsp:sp modelId="{E75998C9-1B36-4A24-AF5E-1838882F5C23}">
      <dsp:nvSpPr>
        <dsp:cNvPr id="0" name=""/>
        <dsp:cNvSpPr/>
      </dsp:nvSpPr>
      <dsp:spPr>
        <a:xfrm>
          <a:off x="0" y="1051756"/>
          <a:ext cx="1523810" cy="152381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Sociology</a:t>
          </a:r>
          <a:endParaRPr lang="th-TH" sz="1900" kern="1200" dirty="0"/>
        </a:p>
      </dsp:txBody>
      <dsp:txXfrm>
        <a:off x="143492" y="1445407"/>
        <a:ext cx="914286" cy="8380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B65EC1-48D6-468C-9763-FCACCB91F219}">
      <dsp:nvSpPr>
        <dsp:cNvPr id="0" name=""/>
        <dsp:cNvSpPr/>
      </dsp:nvSpPr>
      <dsp:spPr>
        <a:xfrm>
          <a:off x="549841" y="99374"/>
          <a:ext cx="1523810" cy="15238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Psychology</a:t>
          </a:r>
          <a:endParaRPr lang="th-TH" sz="1900" kern="1200" dirty="0"/>
        </a:p>
      </dsp:txBody>
      <dsp:txXfrm>
        <a:off x="753016" y="366041"/>
        <a:ext cx="1117461" cy="685714"/>
      </dsp:txXfrm>
    </dsp:sp>
    <dsp:sp modelId="{77FAF876-991F-421D-869E-980D10DBD039}">
      <dsp:nvSpPr>
        <dsp:cNvPr id="0" name=""/>
        <dsp:cNvSpPr/>
      </dsp:nvSpPr>
      <dsp:spPr>
        <a:xfrm>
          <a:off x="1099683" y="1051756"/>
          <a:ext cx="1523810" cy="152381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Anthropology</a:t>
          </a:r>
          <a:endParaRPr lang="th-TH" sz="1900" kern="1200" dirty="0"/>
        </a:p>
      </dsp:txBody>
      <dsp:txXfrm>
        <a:off x="1565715" y="1445407"/>
        <a:ext cx="914286" cy="838095"/>
      </dsp:txXfrm>
    </dsp:sp>
    <dsp:sp modelId="{E75998C9-1B36-4A24-AF5E-1838882F5C23}">
      <dsp:nvSpPr>
        <dsp:cNvPr id="0" name=""/>
        <dsp:cNvSpPr/>
      </dsp:nvSpPr>
      <dsp:spPr>
        <a:xfrm>
          <a:off x="0" y="1051756"/>
          <a:ext cx="1523810" cy="152381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Sociology</a:t>
          </a:r>
          <a:endParaRPr lang="th-TH" sz="1900" kern="1200" dirty="0"/>
        </a:p>
      </dsp:txBody>
      <dsp:txXfrm>
        <a:off x="143492" y="1445407"/>
        <a:ext cx="914286" cy="83809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F968F-D530-46DA-A1BA-A6577761FCFC}">
      <dsp:nvSpPr>
        <dsp:cNvPr id="0" name=""/>
        <dsp:cNvSpPr/>
      </dsp:nvSpPr>
      <dsp:spPr>
        <a:xfrm>
          <a:off x="0" y="370514"/>
          <a:ext cx="428628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7F8EC2-2FDE-4805-98C3-BBFBE727F7F3}">
      <dsp:nvSpPr>
        <dsp:cNvPr id="0" name=""/>
        <dsp:cNvSpPr/>
      </dsp:nvSpPr>
      <dsp:spPr>
        <a:xfrm>
          <a:off x="159739" y="60554"/>
          <a:ext cx="4070712" cy="619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408" tIns="0" rIns="11340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/>
            <a:t>Consuming Activities</a:t>
          </a:r>
          <a:endParaRPr lang="th-TH" sz="2100" b="1" kern="1200" dirty="0"/>
        </a:p>
      </dsp:txBody>
      <dsp:txXfrm>
        <a:off x="159739" y="60554"/>
        <a:ext cx="4070712" cy="619920"/>
      </dsp:txXfrm>
    </dsp:sp>
    <dsp:sp modelId="{2A041EF8-6FCE-477D-A929-044D9DA45CF4}">
      <dsp:nvSpPr>
        <dsp:cNvPr id="0" name=""/>
        <dsp:cNvSpPr/>
      </dsp:nvSpPr>
      <dsp:spPr>
        <a:xfrm>
          <a:off x="0" y="1323074"/>
          <a:ext cx="428628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C9CA63-78FD-4FA5-BB18-6826F93EA9EE}">
      <dsp:nvSpPr>
        <dsp:cNvPr id="0" name=""/>
        <dsp:cNvSpPr/>
      </dsp:nvSpPr>
      <dsp:spPr>
        <a:xfrm>
          <a:off x="213895" y="1013114"/>
          <a:ext cx="4070712" cy="619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408" tIns="0" rIns="11340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/>
            <a:t>Affecting Factors</a:t>
          </a:r>
          <a:endParaRPr lang="th-TH" sz="2100" b="1" kern="1200" dirty="0"/>
        </a:p>
      </dsp:txBody>
      <dsp:txXfrm>
        <a:off x="213895" y="1013114"/>
        <a:ext cx="4070712" cy="619920"/>
      </dsp:txXfrm>
    </dsp:sp>
    <dsp:sp modelId="{722F5ADB-42E2-4125-8F48-E9214055A84E}">
      <dsp:nvSpPr>
        <dsp:cNvPr id="0" name=""/>
        <dsp:cNvSpPr/>
      </dsp:nvSpPr>
      <dsp:spPr>
        <a:xfrm>
          <a:off x="0" y="2275635"/>
          <a:ext cx="428628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DEDE92-B591-4D71-A0C1-1FF5CBE42E94}">
      <dsp:nvSpPr>
        <dsp:cNvPr id="0" name=""/>
        <dsp:cNvSpPr/>
      </dsp:nvSpPr>
      <dsp:spPr>
        <a:xfrm>
          <a:off x="214314" y="1965674"/>
          <a:ext cx="3000396" cy="6199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408" tIns="0" rIns="11340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Consumer Responses</a:t>
          </a:r>
          <a:endParaRPr lang="th-TH" sz="2100" b="1" kern="1200" dirty="0"/>
        </a:p>
      </dsp:txBody>
      <dsp:txXfrm>
        <a:off x="214314" y="1965674"/>
        <a:ext cx="3000396" cy="619920"/>
      </dsp:txXfrm>
    </dsp:sp>
    <dsp:sp modelId="{F82D6A1F-534A-49B4-BF77-D1DCEBAFE0B7}">
      <dsp:nvSpPr>
        <dsp:cNvPr id="0" name=""/>
        <dsp:cNvSpPr/>
      </dsp:nvSpPr>
      <dsp:spPr>
        <a:xfrm>
          <a:off x="0" y="3228195"/>
          <a:ext cx="428628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F8F1B8-3A4A-473C-98F3-11344C96B68E}">
      <dsp:nvSpPr>
        <dsp:cNvPr id="0" name=""/>
        <dsp:cNvSpPr/>
      </dsp:nvSpPr>
      <dsp:spPr>
        <a:xfrm>
          <a:off x="213895" y="2918235"/>
          <a:ext cx="4070712" cy="6199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408" tIns="0" rIns="11340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/>
            <a:t>Economics</a:t>
          </a:r>
          <a:endParaRPr lang="th-TH" sz="2100" b="1" kern="1200" dirty="0"/>
        </a:p>
      </dsp:txBody>
      <dsp:txXfrm>
        <a:off x="213895" y="2918235"/>
        <a:ext cx="4070712" cy="6199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EA1C72-90B2-4B04-B2A9-F70D6906BA80}">
      <dsp:nvSpPr>
        <dsp:cNvPr id="0" name=""/>
        <dsp:cNvSpPr/>
      </dsp:nvSpPr>
      <dsp:spPr>
        <a:xfrm rot="16200000">
          <a:off x="-1320882" y="2104873"/>
          <a:ext cx="3169919" cy="455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01688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2800" kern="1200"/>
        </a:p>
      </dsp:txBody>
      <dsp:txXfrm rot="16200000">
        <a:off x="-1320882" y="2104873"/>
        <a:ext cx="3169919" cy="455456"/>
      </dsp:txXfrm>
    </dsp:sp>
    <dsp:sp modelId="{4A1C0E9E-7D6D-4C45-B590-2B386E8D1341}">
      <dsp:nvSpPr>
        <dsp:cNvPr id="0" name=""/>
        <dsp:cNvSpPr/>
      </dsp:nvSpPr>
      <dsp:spPr>
        <a:xfrm>
          <a:off x="491805" y="747641"/>
          <a:ext cx="2268658" cy="31699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401688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Initiators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Influencers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Deciders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Buyer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Uses</a:t>
          </a:r>
          <a:endParaRPr lang="th-TH" sz="1900" kern="1200" dirty="0"/>
        </a:p>
      </dsp:txBody>
      <dsp:txXfrm>
        <a:off x="491805" y="747641"/>
        <a:ext cx="2268658" cy="3169919"/>
      </dsp:txXfrm>
    </dsp:sp>
    <dsp:sp modelId="{D7A04F65-05E3-4632-A58A-0C201A7A1676}">
      <dsp:nvSpPr>
        <dsp:cNvPr id="0" name=""/>
        <dsp:cNvSpPr/>
      </dsp:nvSpPr>
      <dsp:spPr>
        <a:xfrm>
          <a:off x="36348" y="146438"/>
          <a:ext cx="910913" cy="91091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10E4EF-C57B-4852-B997-8790A7AB2AEB}">
      <dsp:nvSpPr>
        <dsp:cNvPr id="0" name=""/>
        <dsp:cNvSpPr/>
      </dsp:nvSpPr>
      <dsp:spPr>
        <a:xfrm rot="16200000">
          <a:off x="1978304" y="2104873"/>
          <a:ext cx="3169919" cy="455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01688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2800" kern="1200"/>
        </a:p>
      </dsp:txBody>
      <dsp:txXfrm rot="16200000">
        <a:off x="1978304" y="2104873"/>
        <a:ext cx="3169919" cy="455456"/>
      </dsp:txXfrm>
    </dsp:sp>
    <dsp:sp modelId="{7C7A048F-D000-4050-929E-B727B6B88B9F}">
      <dsp:nvSpPr>
        <dsp:cNvPr id="0" name=""/>
        <dsp:cNvSpPr/>
      </dsp:nvSpPr>
      <dsp:spPr>
        <a:xfrm>
          <a:off x="3790992" y="747641"/>
          <a:ext cx="2268658" cy="31699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401688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Initiators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Influencers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Deciders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Buyer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User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Approvers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Gatekeepers</a:t>
          </a:r>
          <a:endParaRPr lang="th-TH" sz="1900" kern="1200" dirty="0"/>
        </a:p>
      </dsp:txBody>
      <dsp:txXfrm>
        <a:off x="3790992" y="747641"/>
        <a:ext cx="2268658" cy="3169919"/>
      </dsp:txXfrm>
    </dsp:sp>
    <dsp:sp modelId="{06EEC5A7-22B7-43D4-98FC-22CFF4B6C789}">
      <dsp:nvSpPr>
        <dsp:cNvPr id="0" name=""/>
        <dsp:cNvSpPr/>
      </dsp:nvSpPr>
      <dsp:spPr>
        <a:xfrm>
          <a:off x="3335535" y="146438"/>
          <a:ext cx="910913" cy="91091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5688E6-AFCF-4747-A652-607C7669EEFB}">
      <dsp:nvSpPr>
        <dsp:cNvPr id="0" name=""/>
        <dsp:cNvSpPr/>
      </dsp:nvSpPr>
      <dsp:spPr>
        <a:xfrm>
          <a:off x="314717" y="1211"/>
          <a:ext cx="1218457" cy="121845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Internal Factors</a:t>
          </a:r>
          <a:endParaRPr lang="th-TH" sz="2500" kern="1200" dirty="0"/>
        </a:p>
      </dsp:txBody>
      <dsp:txXfrm>
        <a:off x="314717" y="1211"/>
        <a:ext cx="1218457" cy="1218457"/>
      </dsp:txXfrm>
    </dsp:sp>
    <dsp:sp modelId="{D694EEC9-4BFE-4694-BBE1-1F7D97F739EA}">
      <dsp:nvSpPr>
        <dsp:cNvPr id="0" name=""/>
        <dsp:cNvSpPr/>
      </dsp:nvSpPr>
      <dsp:spPr>
        <a:xfrm>
          <a:off x="570593" y="1318607"/>
          <a:ext cx="706705" cy="706705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000" kern="1200"/>
        </a:p>
      </dsp:txBody>
      <dsp:txXfrm>
        <a:off x="570593" y="1318607"/>
        <a:ext cx="706705" cy="706705"/>
      </dsp:txXfrm>
    </dsp:sp>
    <dsp:sp modelId="{6FEB860D-C7E2-46AD-A82A-C36D3E2E995B}">
      <dsp:nvSpPr>
        <dsp:cNvPr id="0" name=""/>
        <dsp:cNvSpPr/>
      </dsp:nvSpPr>
      <dsp:spPr>
        <a:xfrm>
          <a:off x="314717" y="2124251"/>
          <a:ext cx="1218457" cy="12184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External</a:t>
          </a:r>
          <a:br>
            <a:rPr lang="en-US" sz="2500" kern="1200" dirty="0" smtClean="0"/>
          </a:br>
          <a:r>
            <a:rPr lang="en-US" sz="2500" kern="1200" dirty="0" smtClean="0"/>
            <a:t>Factors</a:t>
          </a:r>
          <a:endParaRPr lang="th-TH" sz="2500" kern="1200" dirty="0"/>
        </a:p>
      </dsp:txBody>
      <dsp:txXfrm>
        <a:off x="314717" y="2124251"/>
        <a:ext cx="1218457" cy="1218457"/>
      </dsp:txXfrm>
    </dsp:sp>
    <dsp:sp modelId="{093767A8-0D50-494F-8CDF-AA8989DAF43C}">
      <dsp:nvSpPr>
        <dsp:cNvPr id="0" name=""/>
        <dsp:cNvSpPr/>
      </dsp:nvSpPr>
      <dsp:spPr>
        <a:xfrm>
          <a:off x="1715942" y="1445326"/>
          <a:ext cx="387469" cy="4532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700" kern="1200"/>
        </a:p>
      </dsp:txBody>
      <dsp:txXfrm>
        <a:off x="1715942" y="1445326"/>
        <a:ext cx="387469" cy="453266"/>
      </dsp:txXfrm>
    </dsp:sp>
    <dsp:sp modelId="{B602ADC3-5D5F-41AF-992F-AB4697BDEDC8}">
      <dsp:nvSpPr>
        <dsp:cNvPr id="0" name=""/>
        <dsp:cNvSpPr/>
      </dsp:nvSpPr>
      <dsp:spPr>
        <a:xfrm>
          <a:off x="2264248" y="453502"/>
          <a:ext cx="2436914" cy="243691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Consumer</a:t>
          </a:r>
          <a:br>
            <a:rPr lang="en-US" sz="4600" kern="1200" dirty="0" smtClean="0"/>
          </a:br>
          <a:r>
            <a:rPr lang="en-US" sz="4600" kern="1200" dirty="0" smtClean="0"/>
            <a:t>Behavior</a:t>
          </a:r>
          <a:endParaRPr lang="th-TH" sz="4600" kern="1200" dirty="0"/>
        </a:p>
      </dsp:txBody>
      <dsp:txXfrm>
        <a:off x="2264248" y="453502"/>
        <a:ext cx="2436914" cy="243691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3EF509-1546-4E01-803F-B11FEA2942FD}">
      <dsp:nvSpPr>
        <dsp:cNvPr id="0" name=""/>
        <dsp:cNvSpPr/>
      </dsp:nvSpPr>
      <dsp:spPr>
        <a:xfrm>
          <a:off x="0" y="0"/>
          <a:ext cx="5141371" cy="399199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5F0F4-6E4F-4BF7-AC17-8AD8781451FE}">
      <dsp:nvSpPr>
        <dsp:cNvPr id="0" name=""/>
        <dsp:cNvSpPr/>
      </dsp:nvSpPr>
      <dsp:spPr>
        <a:xfrm>
          <a:off x="3341" y="1197597"/>
          <a:ext cx="1935532" cy="15967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Angsana New" pitchFamily="18" charset="-34"/>
              <a:ea typeface="Angsana New" pitchFamily="18" charset="-34"/>
              <a:cs typeface="Angsana New" pitchFamily="18" charset="-34"/>
            </a:rPr>
            <a:t>Stimulus variables</a:t>
          </a:r>
          <a:endParaRPr lang="th-TH" sz="3700" kern="1200" dirty="0" smtClean="0">
            <a:latin typeface="Angsana New" pitchFamily="18" charset="-34"/>
            <a:ea typeface="Angsana New" pitchFamily="18" charset="-34"/>
            <a:cs typeface="Angsana New" pitchFamily="18" charset="-34"/>
          </a:endParaRPr>
        </a:p>
      </dsp:txBody>
      <dsp:txXfrm>
        <a:off x="3341" y="1197597"/>
        <a:ext cx="1935532" cy="1596796"/>
      </dsp:txXfrm>
    </dsp:sp>
    <dsp:sp modelId="{EA201E6C-30DC-40C3-AFF5-6B84F62B6E42}">
      <dsp:nvSpPr>
        <dsp:cNvPr id="0" name=""/>
        <dsp:cNvSpPr/>
      </dsp:nvSpPr>
      <dsp:spPr>
        <a:xfrm>
          <a:off x="2056569" y="1197597"/>
          <a:ext cx="1935532" cy="15967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Angsana New" pitchFamily="18" charset="-34"/>
              <a:ea typeface="Angsana New" pitchFamily="18" charset="-34"/>
              <a:cs typeface="Angsana New" pitchFamily="18" charset="-34"/>
            </a:rPr>
            <a:t>Intervening variables</a:t>
          </a:r>
        </a:p>
      </dsp:txBody>
      <dsp:txXfrm>
        <a:off x="2056569" y="1197597"/>
        <a:ext cx="1935532" cy="1596796"/>
      </dsp:txXfrm>
    </dsp:sp>
    <dsp:sp modelId="{FF66A66B-FD8E-4751-91ED-C22A3B82A669}">
      <dsp:nvSpPr>
        <dsp:cNvPr id="0" name=""/>
        <dsp:cNvSpPr/>
      </dsp:nvSpPr>
      <dsp:spPr>
        <a:xfrm>
          <a:off x="4109797" y="1197597"/>
          <a:ext cx="1935532" cy="15967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Angsana New" pitchFamily="18" charset="-34"/>
              <a:ea typeface="Angsana New" pitchFamily="18" charset="-34"/>
              <a:cs typeface="Angsana New" pitchFamily="18" charset="-34"/>
            </a:rPr>
            <a:t>Response variables</a:t>
          </a:r>
          <a:endParaRPr lang="th-TH" sz="3700" kern="1200" dirty="0"/>
        </a:p>
      </dsp:txBody>
      <dsp:txXfrm>
        <a:off x="4109797" y="1197597"/>
        <a:ext cx="1935532" cy="159679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38C8D3-6514-4AF7-B0D4-04DB5BC0D3E8}">
      <dsp:nvSpPr>
        <dsp:cNvPr id="0" name=""/>
        <dsp:cNvSpPr/>
      </dsp:nvSpPr>
      <dsp:spPr>
        <a:xfrm>
          <a:off x="2726670" y="1714308"/>
          <a:ext cx="1315411" cy="13154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Angsana New" pitchFamily="18" charset="-34"/>
              <a:cs typeface="Angsana New" pitchFamily="18" charset="-34"/>
            </a:rPr>
            <a:t>Customer Behavior</a:t>
          </a:r>
          <a:endParaRPr lang="th-TH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726670" y="1714308"/>
        <a:ext cx="1315411" cy="1315411"/>
      </dsp:txXfrm>
    </dsp:sp>
    <dsp:sp modelId="{F3655049-6C77-4E16-8196-612E792213F8}">
      <dsp:nvSpPr>
        <dsp:cNvPr id="0" name=""/>
        <dsp:cNvSpPr/>
      </dsp:nvSpPr>
      <dsp:spPr>
        <a:xfrm rot="16200000">
          <a:off x="3244641" y="1234948"/>
          <a:ext cx="279468" cy="447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/>
        </a:p>
      </dsp:txBody>
      <dsp:txXfrm rot="16200000">
        <a:off x="3244641" y="1234948"/>
        <a:ext cx="279468" cy="447240"/>
      </dsp:txXfrm>
    </dsp:sp>
    <dsp:sp modelId="{F9BB49CC-0E59-4289-BFC4-016577FE91AB}">
      <dsp:nvSpPr>
        <dsp:cNvPr id="0" name=""/>
        <dsp:cNvSpPr/>
      </dsp:nvSpPr>
      <dsp:spPr>
        <a:xfrm>
          <a:off x="2792440" y="3139"/>
          <a:ext cx="1183870" cy="11838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gsana New" pitchFamily="18" charset="-34"/>
              <a:cs typeface="Angsana New" pitchFamily="18" charset="-34"/>
            </a:rPr>
            <a:t>Who</a:t>
          </a:r>
          <a:endParaRPr lang="th-TH" sz="28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2792440" y="3139"/>
        <a:ext cx="1183870" cy="1183870"/>
      </dsp:txXfrm>
    </dsp:sp>
    <dsp:sp modelId="{85FCB0C2-1791-42BD-893A-9FCD0BF9F241}">
      <dsp:nvSpPr>
        <dsp:cNvPr id="0" name=""/>
        <dsp:cNvSpPr/>
      </dsp:nvSpPr>
      <dsp:spPr>
        <a:xfrm rot="19285714">
          <a:off x="3958802" y="1578870"/>
          <a:ext cx="279468" cy="447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/>
        </a:p>
      </dsp:txBody>
      <dsp:txXfrm rot="19285714">
        <a:off x="3958802" y="1578870"/>
        <a:ext cx="279468" cy="447240"/>
      </dsp:txXfrm>
    </dsp:sp>
    <dsp:sp modelId="{FC4E81C4-9568-418F-9BEE-EC986A16FD88}">
      <dsp:nvSpPr>
        <dsp:cNvPr id="0" name=""/>
        <dsp:cNvSpPr/>
      </dsp:nvSpPr>
      <dsp:spPr>
        <a:xfrm>
          <a:off x="4181708" y="672175"/>
          <a:ext cx="1183870" cy="11838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gsana New" pitchFamily="18" charset="-34"/>
              <a:cs typeface="Angsana New" pitchFamily="18" charset="-34"/>
            </a:rPr>
            <a:t>What</a:t>
          </a:r>
          <a:endParaRPr lang="th-TH" sz="28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4181708" y="672175"/>
        <a:ext cx="1183870" cy="1183870"/>
      </dsp:txXfrm>
    </dsp:sp>
    <dsp:sp modelId="{7A8F16F7-2493-4338-8CF5-219DCAE61331}">
      <dsp:nvSpPr>
        <dsp:cNvPr id="0" name=""/>
        <dsp:cNvSpPr/>
      </dsp:nvSpPr>
      <dsp:spPr>
        <a:xfrm rot="771429">
          <a:off x="4135185" y="2351654"/>
          <a:ext cx="279468" cy="447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/>
        </a:p>
      </dsp:txBody>
      <dsp:txXfrm rot="771429">
        <a:off x="4135185" y="2351654"/>
        <a:ext cx="279468" cy="447240"/>
      </dsp:txXfrm>
    </dsp:sp>
    <dsp:sp modelId="{B6014BF2-5D62-4D6E-A0E0-DF71E5F4AC2D}">
      <dsp:nvSpPr>
        <dsp:cNvPr id="0" name=""/>
        <dsp:cNvSpPr/>
      </dsp:nvSpPr>
      <dsp:spPr>
        <a:xfrm>
          <a:off x="4524828" y="2175485"/>
          <a:ext cx="1183870" cy="11838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gsana New" pitchFamily="18" charset="-34"/>
              <a:cs typeface="Angsana New" pitchFamily="18" charset="-34"/>
            </a:rPr>
            <a:t>When</a:t>
          </a:r>
          <a:endParaRPr lang="th-TH" sz="28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4524828" y="2175485"/>
        <a:ext cx="1183870" cy="1183870"/>
      </dsp:txXfrm>
    </dsp:sp>
    <dsp:sp modelId="{96020D7A-ED6F-48C2-BBFD-EBC9D11211C9}">
      <dsp:nvSpPr>
        <dsp:cNvPr id="0" name=""/>
        <dsp:cNvSpPr/>
      </dsp:nvSpPr>
      <dsp:spPr>
        <a:xfrm rot="3857143">
          <a:off x="3640971" y="2971380"/>
          <a:ext cx="279468" cy="447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/>
        </a:p>
      </dsp:txBody>
      <dsp:txXfrm rot="3857143">
        <a:off x="3640971" y="2971380"/>
        <a:ext cx="279468" cy="447240"/>
      </dsp:txXfrm>
    </dsp:sp>
    <dsp:sp modelId="{0202E425-844E-4426-949A-877DF90CD0E7}">
      <dsp:nvSpPr>
        <dsp:cNvPr id="0" name=""/>
        <dsp:cNvSpPr/>
      </dsp:nvSpPr>
      <dsp:spPr>
        <a:xfrm>
          <a:off x="3563425" y="3381046"/>
          <a:ext cx="1183870" cy="11838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gsana New" pitchFamily="18" charset="-34"/>
              <a:cs typeface="Angsana New" pitchFamily="18" charset="-34"/>
            </a:rPr>
            <a:t>Why</a:t>
          </a:r>
          <a:endParaRPr lang="th-TH" sz="28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3563425" y="3381046"/>
        <a:ext cx="1183870" cy="1183870"/>
      </dsp:txXfrm>
    </dsp:sp>
    <dsp:sp modelId="{6E005F0C-6DA2-45A8-AAF6-582D8CA3CC17}">
      <dsp:nvSpPr>
        <dsp:cNvPr id="0" name=""/>
        <dsp:cNvSpPr/>
      </dsp:nvSpPr>
      <dsp:spPr>
        <a:xfrm rot="6942857">
          <a:off x="2848312" y="2971380"/>
          <a:ext cx="279468" cy="447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/>
        </a:p>
      </dsp:txBody>
      <dsp:txXfrm rot="6942857">
        <a:off x="2848312" y="2971380"/>
        <a:ext cx="279468" cy="447240"/>
      </dsp:txXfrm>
    </dsp:sp>
    <dsp:sp modelId="{7EF2DB29-BE2F-4CB0-A0ED-4818F66726B7}">
      <dsp:nvSpPr>
        <dsp:cNvPr id="0" name=""/>
        <dsp:cNvSpPr/>
      </dsp:nvSpPr>
      <dsp:spPr>
        <a:xfrm>
          <a:off x="2021455" y="3381046"/>
          <a:ext cx="1183870" cy="118387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gsana New" pitchFamily="18" charset="-34"/>
              <a:cs typeface="Angsana New" pitchFamily="18" charset="-34"/>
            </a:rPr>
            <a:t>Where</a:t>
          </a:r>
          <a:endParaRPr lang="th-TH" sz="28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2021455" y="3381046"/>
        <a:ext cx="1183870" cy="1183870"/>
      </dsp:txXfrm>
    </dsp:sp>
    <dsp:sp modelId="{3BB2A493-782C-46FF-AEFC-A12FE4D10781}">
      <dsp:nvSpPr>
        <dsp:cNvPr id="0" name=""/>
        <dsp:cNvSpPr/>
      </dsp:nvSpPr>
      <dsp:spPr>
        <a:xfrm rot="10028571">
          <a:off x="2354098" y="2351654"/>
          <a:ext cx="279468" cy="447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kern="1200"/>
        </a:p>
      </dsp:txBody>
      <dsp:txXfrm rot="10028571">
        <a:off x="2354098" y="2351654"/>
        <a:ext cx="279468" cy="447240"/>
      </dsp:txXfrm>
    </dsp:sp>
    <dsp:sp modelId="{24E33428-90F6-4D28-8FF7-7009010E39EA}">
      <dsp:nvSpPr>
        <dsp:cNvPr id="0" name=""/>
        <dsp:cNvSpPr/>
      </dsp:nvSpPr>
      <dsp:spPr>
        <a:xfrm>
          <a:off x="1060052" y="2175485"/>
          <a:ext cx="1183870" cy="11838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gsana New" pitchFamily="18" charset="-34"/>
              <a:cs typeface="Angsana New" pitchFamily="18" charset="-34"/>
            </a:rPr>
            <a:t>Whom</a:t>
          </a:r>
          <a:endParaRPr lang="th-TH" sz="28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1060052" y="2175485"/>
        <a:ext cx="1183870" cy="1183870"/>
      </dsp:txXfrm>
    </dsp:sp>
    <dsp:sp modelId="{B7F7808B-1040-4BF9-8BDD-A7FB567FE203}">
      <dsp:nvSpPr>
        <dsp:cNvPr id="0" name=""/>
        <dsp:cNvSpPr/>
      </dsp:nvSpPr>
      <dsp:spPr>
        <a:xfrm rot="13114286">
          <a:off x="2530481" y="1578870"/>
          <a:ext cx="279468" cy="447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kern="1200"/>
        </a:p>
      </dsp:txBody>
      <dsp:txXfrm rot="13114286">
        <a:off x="2530481" y="1578870"/>
        <a:ext cx="279468" cy="447240"/>
      </dsp:txXfrm>
    </dsp:sp>
    <dsp:sp modelId="{E1931CDE-E4EB-4838-8238-ADA0EB555537}">
      <dsp:nvSpPr>
        <dsp:cNvPr id="0" name=""/>
        <dsp:cNvSpPr/>
      </dsp:nvSpPr>
      <dsp:spPr>
        <a:xfrm>
          <a:off x="1403173" y="672175"/>
          <a:ext cx="1183870" cy="11838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gsana New" pitchFamily="18" charset="-34"/>
              <a:cs typeface="Angsana New" pitchFamily="18" charset="-34"/>
            </a:rPr>
            <a:t>How</a:t>
          </a:r>
          <a:endParaRPr lang="th-TH" sz="28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1403173" y="672175"/>
        <a:ext cx="1183870" cy="118387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38C8D3-6514-4AF7-B0D4-04DB5BC0D3E8}">
      <dsp:nvSpPr>
        <dsp:cNvPr id="0" name=""/>
        <dsp:cNvSpPr/>
      </dsp:nvSpPr>
      <dsp:spPr>
        <a:xfrm>
          <a:off x="2776245" y="1731690"/>
          <a:ext cx="1216260" cy="12162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Customer Behavior</a:t>
          </a:r>
          <a:endParaRPr lang="th-TH" sz="20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776245" y="1731690"/>
        <a:ext cx="1216260" cy="1216260"/>
      </dsp:txXfrm>
    </dsp:sp>
    <dsp:sp modelId="{F3655049-6C77-4E16-8196-612E792213F8}">
      <dsp:nvSpPr>
        <dsp:cNvPr id="0" name=""/>
        <dsp:cNvSpPr/>
      </dsp:nvSpPr>
      <dsp:spPr>
        <a:xfrm rot="16200000">
          <a:off x="3184133" y="1158444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16200000">
        <a:off x="3184133" y="1158444"/>
        <a:ext cx="400485" cy="413528"/>
      </dsp:txXfrm>
    </dsp:sp>
    <dsp:sp modelId="{F9BB49CC-0E59-4289-BFC4-016577FE91AB}">
      <dsp:nvSpPr>
        <dsp:cNvPr id="0" name=""/>
        <dsp:cNvSpPr/>
      </dsp:nvSpPr>
      <dsp:spPr>
        <a:xfrm>
          <a:off x="2897871" y="3049"/>
          <a:ext cx="973008" cy="9730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Product</a:t>
          </a:r>
          <a:endParaRPr lang="th-TH" sz="20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2897871" y="3049"/>
        <a:ext cx="973008" cy="973008"/>
      </dsp:txXfrm>
    </dsp:sp>
    <dsp:sp modelId="{85FCB0C2-1791-42BD-893A-9FCD0BF9F241}">
      <dsp:nvSpPr>
        <dsp:cNvPr id="0" name=""/>
        <dsp:cNvSpPr/>
      </dsp:nvSpPr>
      <dsp:spPr>
        <a:xfrm rot="18600000">
          <a:off x="3810601" y="1386460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18600000">
        <a:off x="3810601" y="1386460"/>
        <a:ext cx="400485" cy="413528"/>
      </dsp:txXfrm>
    </dsp:sp>
    <dsp:sp modelId="{FC4E81C4-9568-418F-9BEE-EC986A16FD88}">
      <dsp:nvSpPr>
        <dsp:cNvPr id="0" name=""/>
        <dsp:cNvSpPr/>
      </dsp:nvSpPr>
      <dsp:spPr>
        <a:xfrm>
          <a:off x="4087200" y="435930"/>
          <a:ext cx="973008" cy="97300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Service</a:t>
          </a:r>
          <a:endParaRPr lang="th-TH" sz="20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4087200" y="435930"/>
        <a:ext cx="973008" cy="973008"/>
      </dsp:txXfrm>
    </dsp:sp>
    <dsp:sp modelId="{7A8F16F7-2493-4338-8CF5-219DCAE61331}">
      <dsp:nvSpPr>
        <dsp:cNvPr id="0" name=""/>
        <dsp:cNvSpPr/>
      </dsp:nvSpPr>
      <dsp:spPr>
        <a:xfrm rot="21000000">
          <a:off x="4143938" y="1963816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21000000">
        <a:off x="4143938" y="1963816"/>
        <a:ext cx="400485" cy="413528"/>
      </dsp:txXfrm>
    </dsp:sp>
    <dsp:sp modelId="{B6014BF2-5D62-4D6E-A0E0-DF71E5F4AC2D}">
      <dsp:nvSpPr>
        <dsp:cNvPr id="0" name=""/>
        <dsp:cNvSpPr/>
      </dsp:nvSpPr>
      <dsp:spPr>
        <a:xfrm>
          <a:off x="4720028" y="1532020"/>
          <a:ext cx="973008" cy="9730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Price</a:t>
          </a:r>
          <a:endParaRPr lang="th-TH" sz="20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4720028" y="1532020"/>
        <a:ext cx="973008" cy="973008"/>
      </dsp:txXfrm>
    </dsp:sp>
    <dsp:sp modelId="{96020D7A-ED6F-48C2-BBFD-EBC9D11211C9}">
      <dsp:nvSpPr>
        <dsp:cNvPr id="0" name=""/>
        <dsp:cNvSpPr/>
      </dsp:nvSpPr>
      <dsp:spPr>
        <a:xfrm rot="1800000">
          <a:off x="4028171" y="2620361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1800000">
        <a:off x="4028171" y="2620361"/>
        <a:ext cx="400485" cy="413528"/>
      </dsp:txXfrm>
    </dsp:sp>
    <dsp:sp modelId="{0202E425-844E-4426-949A-877DF90CD0E7}">
      <dsp:nvSpPr>
        <dsp:cNvPr id="0" name=""/>
        <dsp:cNvSpPr/>
      </dsp:nvSpPr>
      <dsp:spPr>
        <a:xfrm>
          <a:off x="4500249" y="2778449"/>
          <a:ext cx="973008" cy="97300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ngsana New" pitchFamily="18" charset="-34"/>
              <a:cs typeface="Angsana New" pitchFamily="18" charset="-34"/>
            </a:rPr>
            <a:t>Place</a:t>
          </a:r>
          <a:endParaRPr lang="th-TH" sz="20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4500249" y="2778449"/>
        <a:ext cx="973008" cy="973008"/>
      </dsp:txXfrm>
    </dsp:sp>
    <dsp:sp modelId="{6E005F0C-6DA2-45A8-AAF6-582D8CA3CC17}">
      <dsp:nvSpPr>
        <dsp:cNvPr id="0" name=""/>
        <dsp:cNvSpPr/>
      </dsp:nvSpPr>
      <dsp:spPr>
        <a:xfrm rot="4200000">
          <a:off x="3517470" y="3048891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b="1" kern="1200"/>
        </a:p>
      </dsp:txBody>
      <dsp:txXfrm rot="4200000">
        <a:off x="3517470" y="3048891"/>
        <a:ext cx="400485" cy="413528"/>
      </dsp:txXfrm>
    </dsp:sp>
    <dsp:sp modelId="{7EF2DB29-BE2F-4CB0-A0ED-4818F66726B7}">
      <dsp:nvSpPr>
        <dsp:cNvPr id="0" name=""/>
        <dsp:cNvSpPr/>
      </dsp:nvSpPr>
      <dsp:spPr>
        <a:xfrm>
          <a:off x="3530700" y="3591997"/>
          <a:ext cx="973008" cy="97300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ngsana New" pitchFamily="18" charset="-34"/>
              <a:cs typeface="Angsana New" pitchFamily="18" charset="-34"/>
            </a:rPr>
            <a:t>Promotion</a:t>
          </a:r>
          <a:endParaRPr lang="th-TH" sz="16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3530700" y="3591997"/>
        <a:ext cx="973008" cy="973008"/>
      </dsp:txXfrm>
    </dsp:sp>
    <dsp:sp modelId="{3BB2A493-782C-46FF-AEFC-A12FE4D10781}">
      <dsp:nvSpPr>
        <dsp:cNvPr id="0" name=""/>
        <dsp:cNvSpPr/>
      </dsp:nvSpPr>
      <dsp:spPr>
        <a:xfrm rot="6600000">
          <a:off x="2850796" y="3048891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kern="1200"/>
        </a:p>
      </dsp:txBody>
      <dsp:txXfrm rot="6600000">
        <a:off x="2850796" y="3048891"/>
        <a:ext cx="400485" cy="413528"/>
      </dsp:txXfrm>
    </dsp:sp>
    <dsp:sp modelId="{24E33428-90F6-4D28-8FF7-7009010E39EA}">
      <dsp:nvSpPr>
        <dsp:cNvPr id="0" name=""/>
        <dsp:cNvSpPr/>
      </dsp:nvSpPr>
      <dsp:spPr>
        <a:xfrm>
          <a:off x="2265043" y="3591997"/>
          <a:ext cx="973008" cy="9730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latin typeface="Angsana New" pitchFamily="18" charset="-34"/>
              <a:cs typeface="Angsana New" pitchFamily="18" charset="-34"/>
            </a:rPr>
            <a:t>Communication</a:t>
          </a:r>
          <a:endParaRPr lang="th-TH" sz="11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2265043" y="3591997"/>
        <a:ext cx="973008" cy="973008"/>
      </dsp:txXfrm>
    </dsp:sp>
    <dsp:sp modelId="{B7F7808B-1040-4BF9-8BDD-A7FB567FE203}">
      <dsp:nvSpPr>
        <dsp:cNvPr id="0" name=""/>
        <dsp:cNvSpPr/>
      </dsp:nvSpPr>
      <dsp:spPr>
        <a:xfrm rot="9000000">
          <a:off x="2340094" y="2620361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kern="1200"/>
        </a:p>
      </dsp:txBody>
      <dsp:txXfrm rot="9000000">
        <a:off x="2340094" y="2620361"/>
        <a:ext cx="400485" cy="413528"/>
      </dsp:txXfrm>
    </dsp:sp>
    <dsp:sp modelId="{E1931CDE-E4EB-4838-8238-ADA0EB555537}">
      <dsp:nvSpPr>
        <dsp:cNvPr id="0" name=""/>
        <dsp:cNvSpPr/>
      </dsp:nvSpPr>
      <dsp:spPr>
        <a:xfrm>
          <a:off x="1295494" y="2778449"/>
          <a:ext cx="973008" cy="97300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Angsana New" pitchFamily="18" charset="-34"/>
              <a:cs typeface="Angsana New" pitchFamily="18" charset="-34"/>
            </a:rPr>
            <a:t>Target Market</a:t>
          </a:r>
          <a:endParaRPr lang="th-TH" sz="18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1295494" y="2778449"/>
        <a:ext cx="973008" cy="973008"/>
      </dsp:txXfrm>
    </dsp:sp>
    <dsp:sp modelId="{AF2B440A-3F4F-45F5-9639-7F26AC8D41FA}">
      <dsp:nvSpPr>
        <dsp:cNvPr id="0" name=""/>
        <dsp:cNvSpPr/>
      </dsp:nvSpPr>
      <dsp:spPr>
        <a:xfrm rot="11400000">
          <a:off x="2224328" y="1963816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kern="1200"/>
        </a:p>
      </dsp:txBody>
      <dsp:txXfrm rot="11400000">
        <a:off x="2224328" y="1963816"/>
        <a:ext cx="400485" cy="413528"/>
      </dsp:txXfrm>
    </dsp:sp>
    <dsp:sp modelId="{AE7195A9-075A-40F9-BE50-16A39774F22F}">
      <dsp:nvSpPr>
        <dsp:cNvPr id="0" name=""/>
        <dsp:cNvSpPr/>
      </dsp:nvSpPr>
      <dsp:spPr>
        <a:xfrm>
          <a:off x="1075715" y="1532020"/>
          <a:ext cx="973008" cy="9730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ngsana New" pitchFamily="18" charset="-34"/>
              <a:cs typeface="Angsana New" pitchFamily="18" charset="-34"/>
            </a:rPr>
            <a:t>Positioning</a:t>
          </a:r>
          <a:endParaRPr lang="th-TH" sz="16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1075715" y="1532020"/>
        <a:ext cx="973008" cy="973008"/>
      </dsp:txXfrm>
    </dsp:sp>
    <dsp:sp modelId="{15AC8ABF-720F-420B-ADB3-73DE20628B19}">
      <dsp:nvSpPr>
        <dsp:cNvPr id="0" name=""/>
        <dsp:cNvSpPr/>
      </dsp:nvSpPr>
      <dsp:spPr>
        <a:xfrm rot="13800000">
          <a:off x="2557665" y="1386460"/>
          <a:ext cx="400485" cy="413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500" kern="1200"/>
        </a:p>
      </dsp:txBody>
      <dsp:txXfrm rot="13800000">
        <a:off x="2557665" y="1386460"/>
        <a:ext cx="400485" cy="413528"/>
      </dsp:txXfrm>
    </dsp:sp>
    <dsp:sp modelId="{236449BB-39D7-4548-A161-B2E0111B6740}">
      <dsp:nvSpPr>
        <dsp:cNvPr id="0" name=""/>
        <dsp:cNvSpPr/>
      </dsp:nvSpPr>
      <dsp:spPr>
        <a:xfrm>
          <a:off x="1708543" y="435930"/>
          <a:ext cx="973008" cy="97300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ngsana New" pitchFamily="18" charset="-34"/>
              <a:cs typeface="Angsana New" pitchFamily="18" charset="-34"/>
            </a:rPr>
            <a:t>Marketing Strategies</a:t>
          </a:r>
          <a:endParaRPr lang="th-TH" sz="1600" b="1" kern="1200" dirty="0" smtClean="0">
            <a:latin typeface="Angsana New" pitchFamily="18" charset="-34"/>
            <a:cs typeface="Angsana New" pitchFamily="18" charset="-34"/>
          </a:endParaRPr>
        </a:p>
      </dsp:txBody>
      <dsp:txXfrm>
        <a:off x="1708543" y="435930"/>
        <a:ext cx="973008" cy="973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08/10/55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8" r:id="rId2"/>
    <p:sldLayoutId id="2147483707" r:id="rId3"/>
    <p:sldLayoutId id="2147483709" r:id="rId4"/>
    <p:sldLayoutId id="2147483710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1: Concepts and Importance of Consumer Behavior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Consumer Behavior</a:t>
            </a:r>
            <a:endParaRPr lang="th-TH" sz="28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Buyer, Customer and Consumer</a:t>
            </a:r>
            <a:endParaRPr lang="en-US" sz="28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Consumer</a:t>
            </a:r>
            <a:endParaRPr lang="th-TH" sz="28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Factors Influencing Consumer </a:t>
            </a:r>
            <a:r>
              <a:rPr lang="en-GB" sz="2800" dirty="0" smtClean="0">
                <a:solidFill>
                  <a:schemeClr val="bg1"/>
                </a:solidFill>
              </a:rPr>
              <a:t>Behavior</a:t>
            </a:r>
            <a:endParaRPr lang="th-TH" sz="2800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Models of Consumer Behavior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Consumer Behavior Studies</a:t>
            </a:r>
            <a:endParaRPr lang="th-TH" sz="2800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Consumer </a:t>
            </a:r>
            <a:r>
              <a:rPr lang="en-GB" sz="2800" dirty="0" err="1" smtClean="0">
                <a:solidFill>
                  <a:schemeClr val="bg1"/>
                </a:solidFill>
              </a:rPr>
              <a:t>Behavior</a:t>
            </a:r>
            <a:r>
              <a:rPr lang="en-GB" sz="2800" dirty="0" smtClean="0">
                <a:solidFill>
                  <a:schemeClr val="bg1"/>
                </a:solidFill>
              </a:rPr>
              <a:t> Trends</a:t>
            </a:r>
            <a:endParaRPr lang="th-TH" sz="2800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The Importance of Consumer Behavior</a:t>
            </a:r>
            <a:endParaRPr lang="th-TH" sz="2800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Consumer Behavior and Marketing Management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Models of 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Blythe Model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1259632" y="2420888"/>
            <a:ext cx="3024336" cy="3024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Rectangle 23"/>
          <p:cNvSpPr/>
          <p:nvPr/>
        </p:nvSpPr>
        <p:spPr>
          <a:xfrm>
            <a:off x="2123728" y="2564904"/>
            <a:ext cx="1296144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Cognition</a:t>
            </a:r>
            <a:endParaRPr lang="th-TH" sz="2400" dirty="0"/>
          </a:p>
        </p:txBody>
      </p:sp>
      <p:sp>
        <p:nvSpPr>
          <p:cNvPr id="25" name="Rectangle 24"/>
          <p:cNvSpPr/>
          <p:nvPr/>
        </p:nvSpPr>
        <p:spPr>
          <a:xfrm>
            <a:off x="971600" y="3789040"/>
            <a:ext cx="1296144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Affect</a:t>
            </a:r>
            <a:endParaRPr lang="th-TH" sz="2400" dirty="0" smtClean="0"/>
          </a:p>
        </p:txBody>
      </p:sp>
      <p:sp>
        <p:nvSpPr>
          <p:cNvPr id="26" name="Rectangle 25"/>
          <p:cNvSpPr/>
          <p:nvPr/>
        </p:nvSpPr>
        <p:spPr>
          <a:xfrm>
            <a:off x="3419872" y="3789040"/>
            <a:ext cx="1296144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Conation</a:t>
            </a:r>
            <a:endParaRPr lang="th-TH" sz="2400" dirty="0" smtClean="0"/>
          </a:p>
        </p:txBody>
      </p:sp>
      <p:sp>
        <p:nvSpPr>
          <p:cNvPr id="27" name="Left-Right Arrow 26"/>
          <p:cNvSpPr/>
          <p:nvPr/>
        </p:nvSpPr>
        <p:spPr>
          <a:xfrm>
            <a:off x="2555776" y="3933056"/>
            <a:ext cx="648072" cy="360040"/>
          </a:xfrm>
          <a:prstGeom prst="left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Left-Right Arrow 27"/>
          <p:cNvSpPr/>
          <p:nvPr/>
        </p:nvSpPr>
        <p:spPr>
          <a:xfrm rot="19800000">
            <a:off x="1450245" y="3278867"/>
            <a:ext cx="648072" cy="360040"/>
          </a:xfrm>
          <a:prstGeom prst="left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Left-Right Arrow 28"/>
          <p:cNvSpPr/>
          <p:nvPr/>
        </p:nvSpPr>
        <p:spPr>
          <a:xfrm rot="1800000" flipV="1">
            <a:off x="3394462" y="3278868"/>
            <a:ext cx="648072" cy="360040"/>
          </a:xfrm>
          <a:prstGeom prst="left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0" name="TextBox 29"/>
          <p:cNvSpPr txBox="1"/>
          <p:nvPr/>
        </p:nvSpPr>
        <p:spPr>
          <a:xfrm>
            <a:off x="5292080" y="3429000"/>
            <a:ext cx="1512168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Personal and </a:t>
            </a:r>
          </a:p>
          <a:p>
            <a:pPr algn="ctr"/>
            <a:r>
              <a:rPr lang="en-US" sz="2400" b="1" dirty="0" smtClean="0"/>
              <a:t>Environmental factors</a:t>
            </a:r>
            <a:endParaRPr lang="th-TH" sz="2400" b="1" dirty="0"/>
          </a:p>
        </p:txBody>
      </p:sp>
      <p:sp>
        <p:nvSpPr>
          <p:cNvPr id="31" name="Plus 30"/>
          <p:cNvSpPr/>
          <p:nvPr/>
        </p:nvSpPr>
        <p:spPr>
          <a:xfrm>
            <a:off x="4716016" y="3789040"/>
            <a:ext cx="576064" cy="576064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2" name="Equal 31"/>
          <p:cNvSpPr/>
          <p:nvPr/>
        </p:nvSpPr>
        <p:spPr>
          <a:xfrm>
            <a:off x="6876256" y="3789040"/>
            <a:ext cx="576064" cy="576064"/>
          </a:xfrm>
          <a:prstGeom prst="mathEqua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" name="TextBox 32"/>
          <p:cNvSpPr txBox="1"/>
          <p:nvPr/>
        </p:nvSpPr>
        <p:spPr>
          <a:xfrm>
            <a:off x="7559824" y="3645024"/>
            <a:ext cx="1260648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Consumer behavior</a:t>
            </a:r>
            <a:endParaRPr lang="th-TH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 txBox="1">
            <a:spLocks/>
          </p:cNvSpPr>
          <p:nvPr/>
        </p:nvSpPr>
        <p:spPr>
          <a:xfrm>
            <a:off x="179512" y="188640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Schiffman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and </a:t>
            </a:r>
            <a:r>
              <a:rPr lang="en-US" sz="2800" b="1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Kanuk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Model</a:t>
            </a:r>
          </a:p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(10</a:t>
            </a:r>
            <a:r>
              <a:rPr lang="en-US" sz="2800" b="1" baseline="30000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th</a:t>
            </a:r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Ed.)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2348880"/>
            <a:ext cx="3384376" cy="193899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Motivation = Drive (Fulfill Needs)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Perception = Image in Mind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Learning = Knowledge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Personality = Habit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Attitude = Like or Dislike </a:t>
            </a:r>
            <a:endParaRPr lang="th-TH" sz="2400" b="1" dirty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7" descr="fig01_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106" y="332656"/>
            <a:ext cx="470795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Studies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475656" y="1628800"/>
          <a:ext cx="6768752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Study Topics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Studies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19672" y="2420888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Economics</a:t>
            </a:r>
            <a:endParaRPr lang="th-TH" sz="3200" dirty="0"/>
          </a:p>
        </p:txBody>
      </p:sp>
      <p:sp>
        <p:nvSpPr>
          <p:cNvPr id="6" name="Rectangle 5"/>
          <p:cNvSpPr/>
          <p:nvPr/>
        </p:nvSpPr>
        <p:spPr>
          <a:xfrm>
            <a:off x="1619672" y="4797152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Psychology</a:t>
            </a:r>
            <a:endParaRPr lang="th-TH" sz="3200" dirty="0"/>
          </a:p>
        </p:txBody>
      </p:sp>
      <p:sp>
        <p:nvSpPr>
          <p:cNvPr id="7" name="Rectangle 6"/>
          <p:cNvSpPr/>
          <p:nvPr/>
        </p:nvSpPr>
        <p:spPr>
          <a:xfrm>
            <a:off x="6372200" y="2420888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Sociology</a:t>
            </a:r>
            <a:endParaRPr lang="th-TH" sz="3200" dirty="0"/>
          </a:p>
        </p:txBody>
      </p:sp>
      <p:sp>
        <p:nvSpPr>
          <p:cNvPr id="9" name="Rectangle 8"/>
          <p:cNvSpPr/>
          <p:nvPr/>
        </p:nvSpPr>
        <p:spPr>
          <a:xfrm>
            <a:off x="6372200" y="4797152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Anthropology</a:t>
            </a:r>
            <a:endParaRPr lang="th-TH" sz="3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4408717" y="3284984"/>
            <a:ext cx="1315411" cy="1315411"/>
            <a:chOff x="2726670" y="1714308"/>
            <a:chExt cx="1315411" cy="1315411"/>
          </a:xfrm>
        </p:grpSpPr>
        <p:sp>
          <p:nvSpPr>
            <p:cNvPr id="12" name="Oval 11"/>
            <p:cNvSpPr/>
            <p:nvPr/>
          </p:nvSpPr>
          <p:spPr>
            <a:xfrm>
              <a:off x="2726670" y="1714308"/>
              <a:ext cx="1315411" cy="131541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4"/>
            <p:cNvSpPr/>
            <p:nvPr/>
          </p:nvSpPr>
          <p:spPr>
            <a:xfrm>
              <a:off x="2919308" y="1906945"/>
              <a:ext cx="930135" cy="9301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latin typeface="Angsana New" pitchFamily="18" charset="-34"/>
                  <a:cs typeface="Angsana New" pitchFamily="18" charset="-34"/>
                </a:rPr>
                <a:t>Customer Behavior</a:t>
              </a:r>
              <a:endParaRPr lang="th-TH" sz="2400" b="1" kern="1200" dirty="0">
                <a:latin typeface="Angsana New" pitchFamily="18" charset="-34"/>
                <a:cs typeface="Angsana New" pitchFamily="18" charset="-34"/>
              </a:endParaRPr>
            </a:p>
          </p:txBody>
        </p:sp>
      </p:grpSp>
      <p:sp>
        <p:nvSpPr>
          <p:cNvPr id="15" name="Up Arrow 14"/>
          <p:cNvSpPr/>
          <p:nvPr/>
        </p:nvSpPr>
        <p:spPr>
          <a:xfrm rot="8100000">
            <a:off x="3626100" y="3203180"/>
            <a:ext cx="792088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Up Arrow 15"/>
          <p:cNvSpPr/>
          <p:nvPr/>
        </p:nvSpPr>
        <p:spPr>
          <a:xfrm rot="13500000" flipH="1">
            <a:off x="5642324" y="3203180"/>
            <a:ext cx="792088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Up Arrow 16"/>
          <p:cNvSpPr/>
          <p:nvPr/>
        </p:nvSpPr>
        <p:spPr>
          <a:xfrm rot="2700000">
            <a:off x="3698109" y="4283300"/>
            <a:ext cx="792088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Up Arrow 18"/>
          <p:cNvSpPr/>
          <p:nvPr/>
        </p:nvSpPr>
        <p:spPr>
          <a:xfrm rot="18900000" flipH="1">
            <a:off x="5570316" y="4283300"/>
            <a:ext cx="792088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Consumer Behavior Studies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Trends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35696" y="2060848"/>
            <a:ext cx="55446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/>
              <a:t>From Product Focus to Customer Focus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Fragmented Market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Time Value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Customization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Internet</a:t>
            </a:r>
            <a:endParaRPr lang="th-TH" sz="2400" b="1" dirty="0" smtClean="0"/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Consumer Trends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Importance of 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2060848"/>
            <a:ext cx="55446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/>
              <a:t>Marketing manager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/>
              <a:t>Ethicists and advocacy groups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/>
              <a:t>Public policy makers and regulators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/>
              <a:t>Academics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/>
              <a:t>Consumers and society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The Importance of Consumer </a:t>
            </a:r>
            <a:r>
              <a:rPr lang="en-GB" sz="2800" b="1" dirty="0" err="1" smtClean="0">
                <a:solidFill>
                  <a:srgbClr val="0070C0"/>
                </a:solidFill>
              </a:rPr>
              <a:t>Behavior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and Marketing Management</a:t>
            </a:r>
            <a:endParaRPr lang="en-US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475656" y="1957288"/>
          <a:ext cx="6768752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Consumer </a:t>
            </a:r>
            <a:r>
              <a:rPr lang="en-GB" sz="2800" b="1" dirty="0" err="1" smtClean="0">
                <a:solidFill>
                  <a:srgbClr val="0070C0"/>
                </a:solidFill>
              </a:rPr>
              <a:t>Behavior</a:t>
            </a:r>
            <a:r>
              <a:rPr lang="en-GB" sz="2800" b="1" dirty="0" smtClean="0">
                <a:solidFill>
                  <a:srgbClr val="0070C0"/>
                </a:solidFill>
              </a:rPr>
              <a:t> and Marketing Management</a:t>
            </a:r>
            <a:endParaRPr lang="en-US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1: </a:t>
            </a:r>
            <a:r>
              <a:rPr lang="en-GB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Concept and Importance of  Consumer Behavior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928662" y="1897066"/>
            <a:ext cx="1357322" cy="135732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Human</a:t>
            </a:r>
          </a:p>
          <a:p>
            <a:pPr algn="ctr"/>
            <a:r>
              <a:rPr lang="en-US" sz="2000" b="1" dirty="0" smtClean="0"/>
              <a:t>Behavior</a:t>
            </a:r>
            <a:endParaRPr lang="th-TH" sz="2000" b="1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3286116" y="1254124"/>
          <a:ext cx="2623494" cy="2674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Striped Right Arrow 10"/>
          <p:cNvSpPr/>
          <p:nvPr/>
        </p:nvSpPr>
        <p:spPr>
          <a:xfrm>
            <a:off x="2428860" y="2182818"/>
            <a:ext cx="857256" cy="812137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Oval 13"/>
          <p:cNvSpPr/>
          <p:nvPr/>
        </p:nvSpPr>
        <p:spPr>
          <a:xfrm>
            <a:off x="928662" y="4709368"/>
            <a:ext cx="1357322" cy="135732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Consumer</a:t>
            </a:r>
          </a:p>
          <a:p>
            <a:pPr algn="ctr"/>
            <a:r>
              <a:rPr lang="en-US" sz="2000" b="1" dirty="0" smtClean="0"/>
              <a:t>Behavior</a:t>
            </a:r>
            <a:endParaRPr lang="th-TH" sz="2000" b="1" dirty="0"/>
          </a:p>
        </p:txBody>
      </p:sp>
      <p:graphicFrame>
        <p:nvGraphicFramePr>
          <p:cNvPr id="15" name="Diagram 14"/>
          <p:cNvGraphicFramePr/>
          <p:nvPr/>
        </p:nvGraphicFramePr>
        <p:xfrm>
          <a:off x="3286116" y="4066426"/>
          <a:ext cx="2623494" cy="2674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Striped Right Arrow 15"/>
          <p:cNvSpPr/>
          <p:nvPr/>
        </p:nvSpPr>
        <p:spPr>
          <a:xfrm>
            <a:off x="2428860" y="4995120"/>
            <a:ext cx="857256" cy="812137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Striped Right Arrow 16"/>
          <p:cNvSpPr/>
          <p:nvPr/>
        </p:nvSpPr>
        <p:spPr>
          <a:xfrm>
            <a:off x="6143636" y="5026880"/>
            <a:ext cx="857256" cy="812137"/>
          </a:xfrm>
          <a:prstGeom prst="strip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Oval 19"/>
          <p:cNvSpPr/>
          <p:nvPr/>
        </p:nvSpPr>
        <p:spPr>
          <a:xfrm>
            <a:off x="7308304" y="4680520"/>
            <a:ext cx="1484784" cy="148478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Marketing</a:t>
            </a:r>
          </a:p>
          <a:p>
            <a:pPr algn="ctr"/>
            <a:r>
              <a:rPr lang="en-US" b="1" dirty="0" smtClean="0"/>
              <a:t>Management</a:t>
            </a:r>
            <a:endParaRPr lang="th-TH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1835696" y="178592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Why?</a:t>
            </a:r>
            <a:endParaRPr lang="th-TH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76798" y="459922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Why?</a:t>
            </a:r>
            <a:endParaRPr lang="th-TH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15008" y="452681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Application</a:t>
            </a:r>
            <a:endParaRPr lang="th-TH" b="1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Consumer Behavior?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Consumer Behavior?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827584" y="1340768"/>
            <a:ext cx="392392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What is Consumer Behavior?</a:t>
            </a:r>
            <a:endParaRPr lang="th-TH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2260029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Schiffman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and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Kanuk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(2010: 23)  define consumer behavior as the behavior that consumers display in searching for, purchasing, using, evaluating, and disposing of product and services that they expect will satisfy their needs.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Consumer Behavior?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1600" y="3615407"/>
            <a:ext cx="2286016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Consumer Behavior</a:t>
            </a:r>
            <a:endParaRPr lang="th-TH" sz="2400" b="1" dirty="0"/>
          </a:p>
        </p:txBody>
      </p:sp>
      <p:graphicFrame>
        <p:nvGraphicFramePr>
          <p:cNvPr id="24" name="Diagram 23"/>
          <p:cNvGraphicFramePr/>
          <p:nvPr/>
        </p:nvGraphicFramePr>
        <p:xfrm>
          <a:off x="4462184" y="1987314"/>
          <a:ext cx="4286280" cy="3817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" name="Striped Right Arrow 24"/>
          <p:cNvSpPr/>
          <p:nvPr/>
        </p:nvSpPr>
        <p:spPr>
          <a:xfrm>
            <a:off x="3462052" y="3140968"/>
            <a:ext cx="500066" cy="1428760"/>
          </a:xfrm>
          <a:prstGeom prst="strip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827584" y="1315405"/>
            <a:ext cx="392392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What is Consumer Behavior?</a:t>
            </a:r>
            <a:endParaRPr lang="th-TH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Buyer, Customer and Consumer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3356992"/>
            <a:ext cx="6143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The term </a:t>
            </a: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"customer"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is typically used to refer to someone who regularly purchases from a particular store or company.</a:t>
            </a:r>
            <a:endParaRPr lang="th-TH" sz="2400" b="1" dirty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6228020"/>
            <a:ext cx="185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Loudon and </a:t>
            </a:r>
            <a:r>
              <a:rPr lang="en-US" dirty="0" err="1" smtClean="0"/>
              <a:t>Bitta</a:t>
            </a:r>
            <a:r>
              <a:rPr lang="en-US" dirty="0" smtClean="0"/>
              <a:t> (1993: 5)</a:t>
            </a:r>
            <a:endParaRPr lang="th-TH" dirty="0"/>
          </a:p>
        </p:txBody>
      </p:sp>
      <p:sp>
        <p:nvSpPr>
          <p:cNvPr id="10" name="TextBox 9"/>
          <p:cNvSpPr txBox="1"/>
          <p:nvPr/>
        </p:nvSpPr>
        <p:spPr>
          <a:xfrm>
            <a:off x="2843808" y="4725144"/>
            <a:ext cx="61436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The term </a:t>
            </a:r>
            <a:r>
              <a:rPr lang="en-US" sz="3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"Consumer"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more generally refers to  anyone engaging in any of the activities used in definition of consumer behavior.</a:t>
            </a:r>
            <a:endParaRPr lang="th-TH" sz="2400" b="1" dirty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227687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“Buyer”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is any person who contracts to acquire products or services. </a:t>
            </a:r>
            <a:endParaRPr lang="th-TH" sz="2400" b="1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2" name="Picture 11" descr="imagesCAOSMNO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132856"/>
            <a:ext cx="660276" cy="983237"/>
          </a:xfrm>
          <a:prstGeom prst="rect">
            <a:avLst/>
          </a:prstGeom>
        </p:spPr>
      </p:pic>
      <p:pic>
        <p:nvPicPr>
          <p:cNvPr id="14" name="Picture 13" descr="b_12633023643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691680" y="4869160"/>
            <a:ext cx="1101131" cy="1055251"/>
          </a:xfrm>
          <a:prstGeom prst="rect">
            <a:avLst/>
          </a:prstGeom>
        </p:spPr>
      </p:pic>
      <p:pic>
        <p:nvPicPr>
          <p:cNvPr id="15" name="Picture 14" descr="2011-07-22_140952_shopp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187624" y="3501008"/>
            <a:ext cx="833935" cy="957387"/>
          </a:xfrm>
          <a:prstGeom prst="rect">
            <a:avLst/>
          </a:prstGeom>
        </p:spPr>
      </p:pic>
      <p:sp>
        <p:nvSpPr>
          <p:cNvPr id="16" name="Text Placeholder 4"/>
          <p:cNvSpPr txBox="1">
            <a:spLocks/>
          </p:cNvSpPr>
          <p:nvPr/>
        </p:nvSpPr>
        <p:spPr>
          <a:xfrm>
            <a:off x="827584" y="1315405"/>
            <a:ext cx="3923928" cy="385403"/>
          </a:xfrm>
          <a:prstGeom prst="rect">
            <a:avLst/>
          </a:prstGeom>
        </p:spPr>
        <p:txBody>
          <a:bodyPr/>
          <a:lstStyle/>
          <a:p>
            <a:pPr lvl="0"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Buyer, Customer and Consumer</a:t>
            </a:r>
            <a:endParaRPr lang="th-TH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Types of Consumer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827584" y="1340768"/>
            <a:ext cx="392392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Types of Consumer</a:t>
            </a:r>
            <a:endParaRPr lang="th-TH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20" name="Diagram 19"/>
          <p:cNvGraphicFramePr/>
          <p:nvPr/>
        </p:nvGraphicFramePr>
        <p:xfrm>
          <a:off x="1619672" y="24613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577573" y="2132856"/>
            <a:ext cx="1914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Personal consumers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8024" y="2132856"/>
            <a:ext cx="2467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Organizational consumers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68144" y="2488612"/>
            <a:ext cx="2376264" cy="796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Industrial consumers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Institutional consumers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State consumers</a:t>
            </a:r>
            <a:endParaRPr lang="th-TH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5" name="Picture 24" descr="User-icon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835696" y="2780928"/>
            <a:ext cx="566192" cy="566192"/>
          </a:xfrm>
          <a:prstGeom prst="rect">
            <a:avLst/>
          </a:prstGeom>
        </p:spPr>
      </p:pic>
      <p:pic>
        <p:nvPicPr>
          <p:cNvPr id="29" name="Picture 28" descr="3d_building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98989" y="2780928"/>
            <a:ext cx="97915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Diagram 22"/>
          <p:cNvGraphicFramePr/>
          <p:nvPr/>
        </p:nvGraphicFramePr>
        <p:xfrm>
          <a:off x="3419872" y="2276872"/>
          <a:ext cx="5015880" cy="334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Factors Influencing 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Factors Influencing Consumer </a:t>
            </a:r>
            <a:r>
              <a:rPr lang="en-GB" sz="2800" b="1" dirty="0" err="1" smtClean="0">
                <a:solidFill>
                  <a:srgbClr val="0070C0"/>
                </a:solidFill>
              </a:rPr>
              <a:t>Behavior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5696" y="3717032"/>
            <a:ext cx="1970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Angsana New" pitchFamily="18" charset="-34"/>
                <a:cs typeface="Angsana New" pitchFamily="18" charset="-34"/>
              </a:rPr>
              <a:t>Marketing Activities</a:t>
            </a:r>
            <a:endParaRPr lang="th-TH" sz="2400" b="1" dirty="0">
              <a:solidFill>
                <a:schemeClr val="tx2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Diagram 27"/>
          <p:cNvGraphicFramePr/>
          <p:nvPr/>
        </p:nvGraphicFramePr>
        <p:xfrm>
          <a:off x="1619672" y="1988840"/>
          <a:ext cx="6048672" cy="399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Models of 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Smith and Taylor (Stimulus-response model or Black box model)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835696" y="2420888"/>
            <a:ext cx="13827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Inputs</a:t>
            </a:r>
            <a:endParaRPr lang="th-TH" sz="32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923928" y="2492896"/>
            <a:ext cx="1382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Black box</a:t>
            </a:r>
            <a:endParaRPr lang="th-TH" sz="32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012160" y="2492896"/>
            <a:ext cx="1377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Outputs</a:t>
            </a:r>
            <a:endParaRPr lang="th-TH" sz="32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588224" y="2276872"/>
            <a:ext cx="2304256" cy="42484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Rectangle 16"/>
          <p:cNvSpPr/>
          <p:nvPr/>
        </p:nvSpPr>
        <p:spPr>
          <a:xfrm>
            <a:off x="899592" y="2276872"/>
            <a:ext cx="2304256" cy="42484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Rectangle 13"/>
          <p:cNvSpPr/>
          <p:nvPr/>
        </p:nvSpPr>
        <p:spPr>
          <a:xfrm>
            <a:off x="3707904" y="2276872"/>
            <a:ext cx="2304256" cy="42484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Concepts and Importance of Consumer Behavior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Models of Consumer </a:t>
            </a:r>
            <a:r>
              <a:rPr lang="en-GB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827584" y="1340768"/>
            <a:ext cx="8244408" cy="385403"/>
          </a:xfrm>
          <a:prstGeom prst="rect">
            <a:avLst/>
          </a:prstGeom>
        </p:spPr>
        <p:txBody>
          <a:bodyPr/>
          <a:lstStyle/>
          <a:p>
            <a:pPr indent="-274320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Meldrum and McDonald Model</a:t>
            </a:r>
            <a:endParaRPr lang="th-TH" sz="2800" b="1" dirty="0" smtClean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72179"/>
            <a:ext cx="1584176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Economic condition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New technology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Media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Law and politics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Social culture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Marketing mix</a:t>
            </a:r>
            <a:endParaRPr lang="th-TH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2276872"/>
            <a:ext cx="20882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Characteristics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Culture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Social context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Family values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Psychology profile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 Personal circumstances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Socio-economic position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Lifecycle stage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Lifestyle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Access to credit</a:t>
            </a:r>
          </a:p>
          <a:p>
            <a:r>
              <a:rPr lang="en-US" dirty="0" smtClean="0"/>
              <a:t> </a:t>
            </a:r>
            <a:r>
              <a:rPr lang="en-US" b="1" dirty="0" smtClean="0">
                <a:solidFill>
                  <a:srgbClr val="C00000"/>
                </a:solidFill>
              </a:rPr>
              <a:t>Decision process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Recognition of need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Information search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Evaluation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Purchase intention</a:t>
            </a:r>
          </a:p>
          <a:p>
            <a:pPr lvl="0"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Purchase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Post-purchase perceptions</a:t>
            </a:r>
            <a:endParaRPr lang="th-TH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2240" y="2420888"/>
            <a:ext cx="1584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Product form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Brand</a:t>
            </a:r>
            <a:endParaRPr lang="th-TH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Retail outlet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Value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Form of payment</a:t>
            </a:r>
          </a:p>
          <a:p>
            <a:pPr>
              <a:lnSpc>
                <a:spcPts val="18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 Timing of purchase</a:t>
            </a:r>
            <a:endParaRPr lang="th-TH" dirty="0" smtClean="0">
              <a:solidFill>
                <a:schemeClr val="tx2">
                  <a:lumMod val="75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7624" y="1844824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External factors</a:t>
            </a:r>
            <a:endParaRPr lang="th-TH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3928" y="1844824"/>
            <a:ext cx="1754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Buyer’s black box</a:t>
            </a:r>
            <a:endParaRPr lang="th-TH" sz="2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18906" y="1844824"/>
            <a:ext cx="1053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Outcomes</a:t>
            </a:r>
            <a:endParaRPr lang="th-TH" sz="2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3347864" y="3573016"/>
            <a:ext cx="288032" cy="93610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Right Arrow 21"/>
          <p:cNvSpPr/>
          <p:nvPr/>
        </p:nvSpPr>
        <p:spPr>
          <a:xfrm>
            <a:off x="6156176" y="3573016"/>
            <a:ext cx="288032" cy="93610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10780</TotalTime>
  <Words>601</Words>
  <Application>Microsoft Office PowerPoint</Application>
  <PresentationFormat>On-screen Show (4:3)</PresentationFormat>
  <Paragraphs>184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1141</cp:revision>
  <dcterms:created xsi:type="dcterms:W3CDTF">2011-07-14T07:15:29Z</dcterms:created>
  <dcterms:modified xsi:type="dcterms:W3CDTF">2012-10-08T13:31:44Z</dcterms:modified>
</cp:coreProperties>
</file>